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983BD-775E-4890-8C91-82F511DF7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0BF64B9-4C12-488E-BD9F-70EEBEA96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69A27A-604D-499A-AC4E-3B674966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0D152E-13AF-4954-A7C5-4F25EC9A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0A06BB-52E0-4452-B0A5-856D7E86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7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75CC3-4805-4C06-9898-973D37A2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D77FF4-43EF-45B5-9DD7-128F3003B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AF2DFD-6DD6-456B-8DE8-5B0213CA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2BB608-72FE-49A5-89C0-DCD2E16F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7BEA69D-D5FF-4DC9-B5DC-FCC756E09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29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154D520-3196-4808-BB26-85054E68C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984DD9-1BB7-4F41-B8C5-202FE90AD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D33C36-3FDC-42AD-890D-C10DEA43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A4EE58-70E8-417D-8DC7-EBE5D71B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3D0F17-EAFA-4874-9644-80D9A931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49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48B2A-8C73-41FC-9056-F6F92FFA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ECCAD0-C3AA-4411-8CBE-20D301C27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2AA28B-1B31-48C3-8089-5E51409E4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6120DD-0537-43FB-8CBB-693F561A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932A71-31E3-4427-B4F0-017ABCB9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363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F9356-2E17-4D77-9B15-BE9915C4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05BFCA-DAAF-48D8-B195-9B73FF23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0A3156-2A34-47CB-8B62-EB3CBB74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1CB339-C1D4-4EFC-83E8-CFBD7177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5CE361-DB77-4F20-8B02-C1DF9C5F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56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47F08-45B0-4FC0-A75D-555AE4D2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A80DDDC-FB67-4674-9D01-D6DE7CBDA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79D68A9-F723-43FD-8AA8-90E6587EE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E29993-D9F7-4664-8397-764199A9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51D571-C766-4E3C-ACE2-4D5604D6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A5A11DF-31E6-410E-B87C-A8BDC36E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48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35ADA-3660-421B-8143-D5F3FB9E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CDDF6B-A9D1-4909-B30F-BD4037EFC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92B074-F481-4D21-AC8A-9C8DC7980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F40210-1943-444A-8391-61A629EFC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E26C4D-F11E-4C08-96E4-BF8E5F7B4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71B7F4C-E823-4588-9E77-BC178820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8AF6F56-12AF-4CE3-920C-583506FF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9A8AAF0-AAFD-46CC-9120-30306B6E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88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850B9-8765-4314-810A-18D51C5B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C74F2B-4AE2-47E1-BAE0-D9ECA16C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CBD134-447A-4539-ACB3-5EC8D741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7468DAE-0653-4E10-B85F-89763602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97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A4C84A8-84F7-43CF-A332-BBC81622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7D58410-F9D1-4913-BFC4-AF8A57A7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34133F0-B559-40B0-9C18-678D9E4D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72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BCBDB-905E-4DA3-8168-4035195DA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407AFA-078F-414D-ACD9-F0DB5FD2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CB5866B-6885-4A1E-906A-5DA6ABF04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59D5F3-8AC0-4B6B-B821-CCDF6AC0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2BAA6E-153A-4607-9B5D-7AEB45F5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069A8E-9B1F-4679-9DAA-8B55B03C0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458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2F1B3-91AE-47FA-B034-337E3E66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85447E7-681C-4FF4-99EC-5DDD72EF8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40A624-17A4-45AB-B12F-08CD9B602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BF320A-7425-426D-9D9C-7254A886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E253D8-8117-4F0B-8BA4-9687D971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0928131-1D34-4D96-8608-12B8ED31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55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4D1D5BB-2F10-49FF-8FDB-F5EEA7F8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380569-3A96-4F3E-98E1-010149B5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8CBB23-611C-4FB8-8F53-AB86DE747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69ACE-5B44-4806-A278-596FD60B4E1B}" type="datetimeFigureOut">
              <a:rPr lang="da-DK" smtClean="0"/>
              <a:t>13-12-2018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ECF91B-F1EB-42CB-88CC-B3CF3DEB0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54F76A-2CF9-46AB-B9CE-9665108514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ABFE-44BC-416E-A97E-46B4FDD2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46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63E01-C90B-47CB-B878-81DD273D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9680" y="182879"/>
            <a:ext cx="2560320" cy="858203"/>
          </a:xfrm>
        </p:spPr>
        <p:txBody>
          <a:bodyPr>
            <a:normAutofit/>
          </a:bodyPr>
          <a:lstStyle/>
          <a:p>
            <a:r>
              <a:rPr lang="da-DK" sz="1600" b="1" dirty="0"/>
              <a:t>Difference LiDAR2007 – 2014</a:t>
            </a:r>
            <a:br>
              <a:rPr lang="da-DK" sz="1600" b="1" dirty="0"/>
            </a:br>
            <a:r>
              <a:rPr lang="da-DK" sz="1600" b="1" dirty="0"/>
              <a:t>To udgaver fra Geodatastyrelsen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A7B8E36-4500-4E5A-A857-7A2997B0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45141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0692A6E-A8E7-4B4D-8D5C-92AC27A6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386" y="3429000"/>
            <a:ext cx="2222614" cy="24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7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63E01-C90B-47CB-B878-81DD273D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9680" y="182879"/>
            <a:ext cx="2560320" cy="1580607"/>
          </a:xfrm>
        </p:spPr>
        <p:txBody>
          <a:bodyPr>
            <a:normAutofit/>
          </a:bodyPr>
          <a:lstStyle/>
          <a:p>
            <a:r>
              <a:rPr lang="da-DK" sz="1600" b="1" dirty="0"/>
              <a:t>Dyrkningsspor</a:t>
            </a:r>
            <a:br>
              <a:rPr lang="da-DK" sz="1600" b="1" dirty="0"/>
            </a:br>
            <a:br>
              <a:rPr lang="da-DK" sz="1600" b="1" dirty="0"/>
            </a:br>
            <a:r>
              <a:rPr lang="da-DK" sz="1600" b="1" dirty="0"/>
              <a:t>Højryggede agersystemer</a:t>
            </a:r>
            <a:br>
              <a:rPr lang="da-DK" sz="1600" b="1" dirty="0"/>
            </a:br>
            <a:br>
              <a:rPr lang="da-DK" sz="1600" b="1" dirty="0"/>
            </a:br>
            <a:r>
              <a:rPr lang="da-DK" sz="1600" b="1" dirty="0"/>
              <a:t>DTM2014</a:t>
            </a:r>
            <a:br>
              <a:rPr lang="da-DK" sz="1600" b="1" dirty="0"/>
            </a:br>
            <a:r>
              <a:rPr lang="da-DK" sz="1600" b="1" dirty="0"/>
              <a:t> – samlet og ”hårdt skygget”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0BA8F6C-7ABE-4D87-B916-B4933DD10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45141" cy="6858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2B93A0-B4B6-44CD-BA41-3FBF50307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4515"/>
            <a:ext cx="12192000" cy="214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9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63E01-C90B-47CB-B878-81DD273D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9680" y="182879"/>
            <a:ext cx="2560320" cy="1580607"/>
          </a:xfrm>
        </p:spPr>
        <p:txBody>
          <a:bodyPr>
            <a:normAutofit/>
          </a:bodyPr>
          <a:lstStyle/>
          <a:p>
            <a:r>
              <a:rPr lang="da-DK" sz="1600" b="1"/>
              <a:t>Jernaldermarker og </a:t>
            </a:r>
            <a:r>
              <a:rPr lang="da-DK" sz="1600" b="1" dirty="0"/>
              <a:t>gravhøje m.v.</a:t>
            </a:r>
            <a:br>
              <a:rPr lang="da-DK" sz="1600" b="1" dirty="0"/>
            </a:br>
            <a:br>
              <a:rPr lang="da-DK" sz="1600" b="1" dirty="0"/>
            </a:br>
            <a:r>
              <a:rPr lang="da-DK" sz="1600" b="1" dirty="0"/>
              <a:t>DTM2014</a:t>
            </a:r>
            <a:br>
              <a:rPr lang="da-DK" sz="1600" b="1" dirty="0"/>
            </a:br>
            <a:r>
              <a:rPr lang="da-DK" sz="1600" b="1" dirty="0"/>
              <a:t> – samlet og ”hårdt skygget”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3DEDCC1-875E-4083-9395-8BEA4A35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4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9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Difference LiDAR2007 – 2014 To udgaver fra Geodatastyrelsen</vt:lpstr>
      <vt:lpstr>Dyrkningsspor  Højryggede agersystemer  DTM2014  – samlet og ”hårdt skygget”</vt:lpstr>
      <vt:lpstr>Jernaldermarker og gravhøje m.v.  DTM2014  – samlet og ”hårdt skygget”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Hugo Hvid Sørensen</dc:creator>
  <cp:lastModifiedBy>Hugo Hvid Sørensen</cp:lastModifiedBy>
  <cp:revision>4</cp:revision>
  <dcterms:created xsi:type="dcterms:W3CDTF">2018-12-13T10:10:36Z</dcterms:created>
  <dcterms:modified xsi:type="dcterms:W3CDTF">2018-12-13T10:30:48Z</dcterms:modified>
</cp:coreProperties>
</file>