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12"/>
  </p:notesMasterIdLst>
  <p:handoutMasterIdLst>
    <p:handoutMasterId r:id="rId13"/>
  </p:handoutMasterIdLst>
  <p:sldIdLst>
    <p:sldId id="256" r:id="rId6"/>
    <p:sldId id="258" r:id="rId7"/>
    <p:sldId id="339" r:id="rId8"/>
    <p:sldId id="321" r:id="rId9"/>
    <p:sldId id="331" r:id="rId10"/>
    <p:sldId id="302" r:id="rId11"/>
  </p:sldIdLst>
  <p:sldSz cx="9144000" cy="5143500" type="screen16x9"/>
  <p:notesSz cx="7023100" cy="93091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">
          <p15:clr>
            <a:srgbClr val="A4A3A4"/>
          </p15:clr>
        </p15:guide>
        <p15:guide id="2" orient="horz" pos="612">
          <p15:clr>
            <a:srgbClr val="A4A3A4"/>
          </p15:clr>
        </p15:guide>
        <p15:guide id="3" orient="horz" pos="756">
          <p15:clr>
            <a:srgbClr val="A4A3A4"/>
          </p15:clr>
        </p15:guide>
        <p15:guide id="4" orient="horz" pos="2916">
          <p15:clr>
            <a:srgbClr val="A4A3A4"/>
          </p15:clr>
        </p15:guide>
        <p15:guide id="5" orient="horz">
          <p15:clr>
            <a:srgbClr val="A4A3A4"/>
          </p15:clr>
        </p15:guide>
        <p15:guide id="6" orient="horz" pos="1860">
          <p15:clr>
            <a:srgbClr val="A4A3A4"/>
          </p15:clr>
        </p15:guide>
        <p15:guide id="7" orient="horz" pos="948">
          <p15:clr>
            <a:srgbClr val="A4A3A4"/>
          </p15:clr>
        </p15:guide>
        <p15:guide id="8" orient="horz" pos="2436">
          <p15:clr>
            <a:srgbClr val="A4A3A4"/>
          </p15:clr>
        </p15:guide>
        <p15:guide id="9" pos="5568">
          <p15:clr>
            <a:srgbClr val="A4A3A4"/>
          </p15:clr>
        </p15:guide>
        <p15:guide id="10" pos="192">
          <p15:clr>
            <a:srgbClr val="A4A3A4"/>
          </p15:clr>
        </p15:guide>
        <p15:guide id="11" pos="4176">
          <p15:clr>
            <a:srgbClr val="A4A3A4"/>
          </p15:clr>
        </p15:guide>
        <p15:guide id="12" pos="1968">
          <p15:clr>
            <a:srgbClr val="A4A3A4"/>
          </p15:clr>
        </p15:guide>
        <p15:guide id="13" pos="1152">
          <p15:clr>
            <a:srgbClr val="A4A3A4"/>
          </p15:clr>
        </p15:guide>
        <p15:guide id="14" pos="2880">
          <p15:clr>
            <a:srgbClr val="A4A3A4"/>
          </p15:clr>
        </p15:guide>
        <p15:guide id="15" pos="475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>
          <p15:clr>
            <a:srgbClr val="A4A3A4"/>
          </p15:clr>
        </p15:guide>
        <p15:guide id="2" pos="221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3F99"/>
    <a:srgbClr val="732A8D"/>
    <a:srgbClr val="0BAEE4"/>
    <a:srgbClr val="3E53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82F7E85-D055-4E9B-9E3D-1AD2BEA424B9}" v="1031" dt="2019-05-30T16:44:51.31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75" autoAdjust="0"/>
    <p:restoredTop sz="94796" autoAdjust="0"/>
  </p:normalViewPr>
  <p:slideViewPr>
    <p:cSldViewPr>
      <p:cViewPr varScale="1">
        <p:scale>
          <a:sx n="113" d="100"/>
          <a:sy n="113" d="100"/>
        </p:scale>
        <p:origin x="69" y="378"/>
      </p:cViewPr>
      <p:guideLst>
        <p:guide orient="horz" pos="180"/>
        <p:guide orient="horz" pos="612"/>
        <p:guide orient="horz" pos="756"/>
        <p:guide orient="horz" pos="2916"/>
        <p:guide orient="horz"/>
        <p:guide orient="horz" pos="1860"/>
        <p:guide orient="horz" pos="948"/>
        <p:guide orient="horz" pos="2436"/>
        <p:guide pos="5568"/>
        <p:guide pos="192"/>
        <p:guide pos="4176"/>
        <p:guide pos="1968"/>
        <p:guide pos="1152"/>
        <p:guide pos="2880"/>
        <p:guide pos="475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6948"/>
    </p:cViewPr>
  </p:sorterViewPr>
  <p:notesViewPr>
    <p:cSldViewPr>
      <p:cViewPr varScale="1">
        <p:scale>
          <a:sx n="53" d="100"/>
          <a:sy n="53" d="100"/>
        </p:scale>
        <p:origin x="-2856" y="-90"/>
      </p:cViewPr>
      <p:guideLst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handoutMaster" Target="handoutMasters/handout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microsoft.com/office/2015/10/relationships/revisionInfo" Target="revisionInfo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lia Steinecker" userId="b407ac47-cf5c-4339-ade3-d25df2d4ee22" providerId="ADAL" clId="{382F7E85-D055-4E9B-9E3D-1AD2BEA424B9}"/>
    <pc:docChg chg="custSel modSld">
      <pc:chgData name="Julia Steinecker" userId="b407ac47-cf5c-4339-ade3-d25df2d4ee22" providerId="ADAL" clId="{382F7E85-D055-4E9B-9E3D-1AD2BEA424B9}" dt="2019-05-30T16:44:51.316" v="41" actId="20577"/>
      <pc:docMkLst>
        <pc:docMk/>
      </pc:docMkLst>
      <pc:sldChg chg="addSp modSp modAnim">
        <pc:chgData name="Julia Steinecker" userId="b407ac47-cf5c-4339-ade3-d25df2d4ee22" providerId="ADAL" clId="{382F7E85-D055-4E9B-9E3D-1AD2BEA424B9}" dt="2019-05-30T16:44:51.316" v="41" actId="20577"/>
        <pc:sldMkLst>
          <pc:docMk/>
          <pc:sldMk cId="0" sldId="258"/>
        </pc:sldMkLst>
        <pc:spChg chg="mod">
          <ac:chgData name="Julia Steinecker" userId="b407ac47-cf5c-4339-ade3-d25df2d4ee22" providerId="ADAL" clId="{382F7E85-D055-4E9B-9E3D-1AD2BEA424B9}" dt="2019-05-30T16:44:51.316" v="41" actId="20577"/>
          <ac:spMkLst>
            <pc:docMk/>
            <pc:sldMk cId="0" sldId="258"/>
            <ac:spMk id="6" creationId="{3FFB57D1-25C2-4659-9FB5-9BB0E5A508A6}"/>
          </ac:spMkLst>
        </pc:spChg>
        <pc:picChg chg="mod">
          <ac:chgData name="Julia Steinecker" userId="b407ac47-cf5c-4339-ade3-d25df2d4ee22" providerId="ADAL" clId="{382F7E85-D055-4E9B-9E3D-1AD2BEA424B9}" dt="2019-05-30T16:43:21.364" v="29" actId="1076"/>
          <ac:picMkLst>
            <pc:docMk/>
            <pc:sldMk cId="0" sldId="258"/>
            <ac:picMk id="3" creationId="{344E66EE-B850-4E7C-8C55-74573C9EFDD7}"/>
          </ac:picMkLst>
        </pc:picChg>
        <pc:picChg chg="mod">
          <ac:chgData name="Julia Steinecker" userId="b407ac47-cf5c-4339-ade3-d25df2d4ee22" providerId="ADAL" clId="{382F7E85-D055-4E9B-9E3D-1AD2BEA424B9}" dt="2019-05-30T16:43:28.781" v="33" actId="1076"/>
          <ac:picMkLst>
            <pc:docMk/>
            <pc:sldMk cId="0" sldId="258"/>
            <ac:picMk id="5" creationId="{01450C9A-AE16-43A7-94E7-18AF25FCF305}"/>
          </ac:picMkLst>
        </pc:picChg>
        <pc:picChg chg="mod">
          <ac:chgData name="Julia Steinecker" userId="b407ac47-cf5c-4339-ade3-d25df2d4ee22" providerId="ADAL" clId="{382F7E85-D055-4E9B-9E3D-1AD2BEA424B9}" dt="2019-05-30T16:43:50.340" v="37" actId="14100"/>
          <ac:picMkLst>
            <pc:docMk/>
            <pc:sldMk cId="0" sldId="258"/>
            <ac:picMk id="10" creationId="{70F8119A-F536-4236-945A-9AC1218A105E}"/>
          </ac:picMkLst>
        </pc:picChg>
        <pc:picChg chg="mod modCrop">
          <ac:chgData name="Julia Steinecker" userId="b407ac47-cf5c-4339-ade3-d25df2d4ee22" providerId="ADAL" clId="{382F7E85-D055-4E9B-9E3D-1AD2BEA424B9}" dt="2019-05-30T16:43:43.809" v="36" actId="732"/>
          <ac:picMkLst>
            <pc:docMk/>
            <pc:sldMk cId="0" sldId="258"/>
            <ac:picMk id="11" creationId="{9D5602FC-ED43-4F9A-A6C6-C48DCA807EA3}"/>
          </ac:picMkLst>
        </pc:picChg>
        <pc:picChg chg="mod">
          <ac:chgData name="Julia Steinecker" userId="b407ac47-cf5c-4339-ade3-d25df2d4ee22" providerId="ADAL" clId="{382F7E85-D055-4E9B-9E3D-1AD2BEA424B9}" dt="2019-05-30T16:43:24.654" v="31" actId="1076"/>
          <ac:picMkLst>
            <pc:docMk/>
            <pc:sldMk cId="0" sldId="258"/>
            <ac:picMk id="12" creationId="{3976BFC1-BF10-4FB9-BC62-E825B8BF507B}"/>
          </ac:picMkLst>
        </pc:picChg>
        <pc:picChg chg="add mod">
          <ac:chgData name="Julia Steinecker" userId="b407ac47-cf5c-4339-ade3-d25df2d4ee22" providerId="ADAL" clId="{382F7E85-D055-4E9B-9E3D-1AD2BEA424B9}" dt="2019-05-30T16:44:18.817" v="39" actId="1076"/>
          <ac:picMkLst>
            <pc:docMk/>
            <pc:sldMk cId="0" sldId="258"/>
            <ac:picMk id="16" creationId="{511379BF-3A4E-46D7-9F83-45B12E011CC4}"/>
          </ac:picMkLst>
        </pc:picChg>
        <pc:picChg chg="mod">
          <ac:chgData name="Julia Steinecker" userId="b407ac47-cf5c-4339-ade3-d25df2d4ee22" providerId="ADAL" clId="{382F7E85-D055-4E9B-9E3D-1AD2BEA424B9}" dt="2019-05-30T16:43:22.831" v="30" actId="1076"/>
          <ac:picMkLst>
            <pc:docMk/>
            <pc:sldMk cId="0" sldId="258"/>
            <ac:picMk id="2050" creationId="{59C05C5D-BD30-4E9B-A98C-1B64F1BA0AA1}"/>
          </ac:picMkLst>
        </pc:picChg>
      </pc:sldChg>
      <pc:sldChg chg="addSp delSp modSp">
        <pc:chgData name="Julia Steinecker" userId="b407ac47-cf5c-4339-ade3-d25df2d4ee22" providerId="ADAL" clId="{382F7E85-D055-4E9B-9E3D-1AD2BEA424B9}" dt="2019-05-30T16:43:07.620" v="23" actId="1076"/>
        <pc:sldMkLst>
          <pc:docMk/>
          <pc:sldMk cId="0" sldId="302"/>
        </pc:sldMkLst>
        <pc:spChg chg="add del">
          <ac:chgData name="Julia Steinecker" userId="b407ac47-cf5c-4339-ade3-d25df2d4ee22" providerId="ADAL" clId="{382F7E85-D055-4E9B-9E3D-1AD2BEA424B9}" dt="2019-05-30T16:37:03.457" v="1"/>
          <ac:spMkLst>
            <pc:docMk/>
            <pc:sldMk cId="0" sldId="302"/>
            <ac:spMk id="3" creationId="{01CF0081-0625-4C12-A2EE-C0AC1C6EC784}"/>
          </ac:spMkLst>
        </pc:spChg>
        <pc:spChg chg="add del mod">
          <ac:chgData name="Julia Steinecker" userId="b407ac47-cf5c-4339-ade3-d25df2d4ee22" providerId="ADAL" clId="{382F7E85-D055-4E9B-9E3D-1AD2BEA424B9}" dt="2019-05-30T16:37:37.633" v="4" actId="478"/>
          <ac:spMkLst>
            <pc:docMk/>
            <pc:sldMk cId="0" sldId="302"/>
            <ac:spMk id="4" creationId="{490A8ACC-D503-4C9C-AB1C-0AA2F017CC8B}"/>
          </ac:spMkLst>
        </pc:spChg>
        <pc:picChg chg="add mod modCrop">
          <ac:chgData name="Julia Steinecker" userId="b407ac47-cf5c-4339-ade3-d25df2d4ee22" providerId="ADAL" clId="{382F7E85-D055-4E9B-9E3D-1AD2BEA424B9}" dt="2019-05-30T16:42:53.516" v="14" actId="1037"/>
          <ac:picMkLst>
            <pc:docMk/>
            <pc:sldMk cId="0" sldId="302"/>
            <ac:picMk id="5" creationId="{C2064A85-1620-46C3-B4F5-7797D0F4DA5A}"/>
          </ac:picMkLst>
        </pc:picChg>
        <pc:picChg chg="mod">
          <ac:chgData name="Julia Steinecker" userId="b407ac47-cf5c-4339-ade3-d25df2d4ee22" providerId="ADAL" clId="{382F7E85-D055-4E9B-9E3D-1AD2BEA424B9}" dt="2019-05-30T16:43:07.620" v="23" actId="1076"/>
          <ac:picMkLst>
            <pc:docMk/>
            <pc:sldMk cId="0" sldId="302"/>
            <ac:picMk id="1026" creationId="{CC993688-912E-4AF3-A5FC-6421BCAE27CD}"/>
          </ac:picMkLst>
        </pc:picChg>
        <pc:picChg chg="mod">
          <ac:chgData name="Julia Steinecker" userId="b407ac47-cf5c-4339-ade3-d25df2d4ee22" providerId="ADAL" clId="{382F7E85-D055-4E9B-9E3D-1AD2BEA424B9}" dt="2019-05-30T16:42:50.597" v="12" actId="1037"/>
          <ac:picMkLst>
            <pc:docMk/>
            <pc:sldMk cId="0" sldId="302"/>
            <ac:picMk id="1028" creationId="{EAEEE994-5AB3-45CA-9DFD-51AE56732750}"/>
          </ac:picMkLst>
        </pc:picChg>
        <pc:picChg chg="mod">
          <ac:chgData name="Julia Steinecker" userId="b407ac47-cf5c-4339-ade3-d25df2d4ee22" providerId="ADAL" clId="{382F7E85-D055-4E9B-9E3D-1AD2BEA424B9}" dt="2019-05-30T16:42:56.806" v="18" actId="1038"/>
          <ac:picMkLst>
            <pc:docMk/>
            <pc:sldMk cId="0" sldId="302"/>
            <ac:picMk id="1030" creationId="{9C719724-5140-461F-8707-BB644FB40EDE}"/>
          </ac:picMkLst>
        </pc:picChg>
        <pc:picChg chg="mod">
          <ac:chgData name="Julia Steinecker" userId="b407ac47-cf5c-4339-ade3-d25df2d4ee22" providerId="ADAL" clId="{382F7E85-D055-4E9B-9E3D-1AD2BEA424B9}" dt="2019-05-30T16:42:59.653" v="22" actId="1038"/>
          <ac:picMkLst>
            <pc:docMk/>
            <pc:sldMk cId="0" sldId="302"/>
            <ac:picMk id="1032" creationId="{B7632417-A2AD-45CA-8724-69D1ECCBF315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5138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275" y="0"/>
            <a:ext cx="3043238" cy="465138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3DDC7F7-F173-4E73-93CD-E9FF830D2F21}" type="datetimeFigureOut">
              <a:rPr lang="en-US"/>
              <a:pPr>
                <a:defRPr/>
              </a:pPr>
              <a:t>5/30/2019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275" y="8842375"/>
            <a:ext cx="3043238" cy="465138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CA2AFE2-8727-4CF7-AD94-70768B6248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5138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275" y="0"/>
            <a:ext cx="3043238" cy="465138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9EF0FA2-D398-4E47-9A4D-0B99EB116BE6}" type="datetimeFigureOut">
              <a:rPr lang="en-US"/>
              <a:pPr>
                <a:defRPr/>
              </a:pPr>
              <a:t>5/30/2019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8500"/>
            <a:ext cx="6207125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21188"/>
            <a:ext cx="5619750" cy="4189412"/>
          </a:xfrm>
          <a:prstGeom prst="rect">
            <a:avLst/>
          </a:prstGeom>
        </p:spPr>
        <p:txBody>
          <a:bodyPr vert="horz" lIns="93324" tIns="46662" rIns="93324" bIns="46662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43238" cy="465138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275" y="8842375"/>
            <a:ext cx="3043238" cy="465138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4A526F1-A3BA-40F3-91B6-38021466384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171450" indent="-171450" algn="l" rtl="0" eaLnBrk="0" fontAlgn="base" hangingPunct="0">
      <a:spcBef>
        <a:spcPct val="30000"/>
      </a:spcBef>
      <a:spcAft>
        <a:spcPct val="0"/>
      </a:spcAft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628650" indent="-171450" algn="l" rtl="0" eaLnBrk="0" fontAlgn="base" hangingPunct="0">
      <a:spcBef>
        <a:spcPct val="30000"/>
      </a:spcBef>
      <a:spcAft>
        <a:spcPct val="0"/>
      </a:spcAft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085850" indent="-171450" algn="l" rtl="0" eaLnBrk="0" fontAlgn="base" hangingPunct="0">
      <a:spcBef>
        <a:spcPct val="30000"/>
      </a:spcBef>
      <a:spcAft>
        <a:spcPct val="0"/>
      </a:spcAft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543050" indent="-171450" algn="l" rtl="0" eaLnBrk="0" fontAlgn="base" hangingPunct="0">
      <a:spcBef>
        <a:spcPct val="30000"/>
      </a:spcBef>
      <a:spcAft>
        <a:spcPct val="0"/>
      </a:spcAft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00250" indent="-171450" algn="l" rtl="0" eaLnBrk="0" fontAlgn="base" hangingPunct="0">
      <a:spcBef>
        <a:spcPct val="30000"/>
      </a:spcBef>
      <a:spcAft>
        <a:spcPct val="0"/>
      </a:spcAft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>
              <a:buFont typeface="Arial" panose="020B0604020202020204" pitchFamily="34" charset="0"/>
              <a:buNone/>
              <a:defRPr/>
            </a:pPr>
            <a:endParaRPr lang="en-GB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0E90D9B-50BF-45E0-8069-519F39792D86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GB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AED143E-2CE1-4F74-82A0-77346BC83DA5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6F23500-0185-41F3-908D-92BF5664D27E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b_mtf_ppt_16x9_blu_pos-0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PB_LOGO_PPT.png"/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5" y="342900"/>
            <a:ext cx="1712913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40" y="1501902"/>
            <a:ext cx="6345936" cy="809244"/>
          </a:xfrm>
        </p:spPr>
        <p:txBody>
          <a:bodyPr anchor="b"/>
          <a:lstStyle>
            <a:lvl1pPr>
              <a:defRPr sz="32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320040" y="2400300"/>
            <a:ext cx="6345936" cy="51435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2pPr>
            <a:lvl3pPr marL="0" indent="0" algn="l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3pPr>
            <a:lvl4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320675" y="2982913"/>
            <a:ext cx="6345238" cy="274637"/>
          </a:xfrm>
          <a:prstGeom prst="rect">
            <a:avLst/>
          </a:prstGeom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5pPr marL="2057400" lvl="4" indent="-228600" eaLnBrk="1" hangingPunct="1">
              <a:lnSpc>
                <a:spcPct val="90000"/>
              </a:lnSpc>
              <a:defRPr sz="1100"/>
            </a:lvl5pPr>
          </a:lstStyle>
          <a:p>
            <a:pPr lvl="4"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99755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Cyan Gradient Background with Motif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pb_mtf_ppt_16x9_grn_tot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" y="1200150"/>
            <a:ext cx="8503920" cy="2228850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>
              <a:defRPr/>
            </a:pPr>
            <a:r>
              <a:rPr lang="en-US"/>
              <a:t>Pitney Bowes | MapInfo User Group UK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>
              <a:defRPr/>
            </a:pPr>
            <a:fld id="{D9EA36F5-4504-4EEE-9265-D329A2948C5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280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Purple with Motif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pb_mtf_ppt_16x9_prp_tot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" y="1200150"/>
            <a:ext cx="8503920" cy="2228850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>
              <a:defRPr/>
            </a:pPr>
            <a:r>
              <a:rPr lang="en-US"/>
              <a:t>Pitney Bowes | MapInfo User Group UK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>
              <a:defRPr/>
            </a:pPr>
            <a:fld id="{2C3B2D5E-5B91-487B-B154-461B8452C5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97439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pact Blue Gradient Background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" y="308608"/>
            <a:ext cx="6345936" cy="4320542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>
              <a:defRPr/>
            </a:pPr>
            <a:r>
              <a:rPr lang="en-US"/>
              <a:t>Pitney Bowes | MapInfo User Group UK</a:t>
            </a:r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>
              <a:defRPr/>
            </a:pPr>
            <a:fld id="{7D50C704-8FE9-4BCC-841E-AD2AEB0B42A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36834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pact Cyan Gradient Background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" y="308610"/>
            <a:ext cx="6345936" cy="4320540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>
              <a:defRPr/>
            </a:pPr>
            <a:r>
              <a:rPr lang="en-US"/>
              <a:t>Pitney Bowes | MapInfo User Group UK</a:t>
            </a:r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>
              <a:defRPr/>
            </a:pPr>
            <a:fld id="{407AD146-D70B-4B88-B112-A0CB82D8BE2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55737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pact Purple Gradient Background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" y="308610"/>
            <a:ext cx="6345936" cy="4320540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>
              <a:defRPr/>
            </a:pPr>
            <a:r>
              <a:rPr lang="en-US"/>
              <a:t>Pitney Bowes | MapInfo User Group UK</a:t>
            </a:r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>
              <a:defRPr/>
            </a:pPr>
            <a:fld id="{0C58EAF1-4136-44AF-8884-002AACEFEA0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40208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pact Blu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" y="308610"/>
            <a:ext cx="6355080" cy="4320540"/>
          </a:xfrm>
        </p:spPr>
        <p:txBody>
          <a:bodyPr/>
          <a:lstStyle>
            <a:lvl1pPr>
              <a:defRPr sz="32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700"/>
            </a:lvl1pPr>
          </a:lstStyle>
          <a:p>
            <a:pPr>
              <a:defRPr/>
            </a:pPr>
            <a:r>
              <a:rPr lang="en-US"/>
              <a:t>Pitney Bowes | MapInfo User Group UK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 wrap="square" numCol="1" compatLnSpc="1">
            <a:prstTxWarp prst="textNoShape">
              <a:avLst/>
            </a:prstTxWarp>
          </a:bodyPr>
          <a:lstStyle>
            <a:lvl5pPr marL="2057400" lvl="4" indent="-228600" eaLnBrk="1" hangingPunct="1">
              <a:defRPr sz="700">
                <a:solidFill>
                  <a:srgbClr val="4E4E4E"/>
                </a:solidFill>
              </a:defRPr>
            </a:lvl5pPr>
          </a:lstStyle>
          <a:p>
            <a:pPr lvl="4">
              <a:defRPr/>
            </a:pPr>
            <a:fld id="{6E1F845F-EF99-4E08-B5BE-43852533BC1B}" type="slidenum">
              <a:rPr lang="en-US" altLang="en-US"/>
              <a:pPr lvl="4"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36942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pact Cya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" y="308610"/>
            <a:ext cx="6355080" cy="432054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700"/>
            </a:lvl1pPr>
          </a:lstStyle>
          <a:p>
            <a:pPr>
              <a:defRPr/>
            </a:pPr>
            <a:r>
              <a:rPr lang="en-US"/>
              <a:t>Pitney Bowes | MapInfo User Group UK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 wrap="square" numCol="1" compatLnSpc="1">
            <a:prstTxWarp prst="textNoShape">
              <a:avLst/>
            </a:prstTxWarp>
          </a:bodyPr>
          <a:lstStyle>
            <a:lvl5pPr marL="2057400" lvl="4" indent="-228600" eaLnBrk="1" hangingPunct="1">
              <a:defRPr sz="700">
                <a:solidFill>
                  <a:srgbClr val="4E4E4E"/>
                </a:solidFill>
              </a:defRPr>
            </a:lvl5pPr>
          </a:lstStyle>
          <a:p>
            <a:pPr lvl="4">
              <a:defRPr/>
            </a:pPr>
            <a:fld id="{676E79B7-A49C-4188-A55B-29931060BD41}" type="slidenum">
              <a:rPr lang="en-US" altLang="en-US"/>
              <a:pPr lvl="4"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40243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pact Purp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" y="308610"/>
            <a:ext cx="6355080" cy="4320540"/>
          </a:xfrm>
        </p:spPr>
        <p:txBody>
          <a:bodyPr/>
          <a:lstStyle>
            <a:lvl1pPr>
              <a:defRPr sz="320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700"/>
            </a:lvl1pPr>
          </a:lstStyle>
          <a:p>
            <a:pPr>
              <a:defRPr/>
            </a:pPr>
            <a:r>
              <a:rPr lang="en-US"/>
              <a:t>Pitney Bowes | MapInfo User Group UK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 wrap="square" numCol="1" compatLnSpc="1">
            <a:prstTxWarp prst="textNoShape">
              <a:avLst/>
            </a:prstTxWarp>
          </a:bodyPr>
          <a:lstStyle>
            <a:lvl5pPr marL="2057400" lvl="4" indent="-228600" eaLnBrk="1" hangingPunct="1">
              <a:defRPr sz="700">
                <a:solidFill>
                  <a:srgbClr val="4E4E4E"/>
                </a:solidFill>
              </a:defRPr>
            </a:lvl5pPr>
          </a:lstStyle>
          <a:p>
            <a:pPr lvl="4">
              <a:defRPr/>
            </a:pPr>
            <a:fld id="{F3D7C644-B68C-45A1-909F-DE48E4F0E985}" type="slidenum">
              <a:rPr lang="en-US" altLang="en-US"/>
              <a:pPr lvl="4"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01921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pact Blue Backgroun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" y="308608"/>
            <a:ext cx="6345936" cy="4320542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>
              <a:defRPr/>
            </a:pPr>
            <a:r>
              <a:rPr lang="en-US"/>
              <a:t>Pitney Bowes | MapInfo User Group UK</a:t>
            </a:r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>
              <a:defRPr/>
            </a:pPr>
            <a:fld id="{0168DAAE-D012-4FFC-B8DA-DDDAF787C63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10836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pact Cyan Backgroun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" y="308608"/>
            <a:ext cx="6345936" cy="4320542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>
              <a:defRPr/>
            </a:pPr>
            <a:r>
              <a:rPr lang="en-US"/>
              <a:t>Pitney Bowes | MapInfo User Group UK</a:t>
            </a:r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>
              <a:defRPr/>
            </a:pPr>
            <a:fld id="{41B57987-CB55-4672-BD1B-BD2F41ADA25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171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Cyan Moti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PB_LOGO_PPT.png"/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5" y="342900"/>
            <a:ext cx="1712913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40" y="1501902"/>
            <a:ext cx="6345936" cy="809244"/>
          </a:xfrm>
        </p:spPr>
        <p:txBody>
          <a:bodyPr anchor="b"/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320040" y="2400300"/>
            <a:ext cx="6345936" cy="51435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2pPr>
            <a:lvl3pPr marL="0" indent="0" algn="l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3pPr>
            <a:lvl4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320675" y="2982913"/>
            <a:ext cx="6345238" cy="274637"/>
          </a:xfrm>
          <a:prstGeom prst="rect">
            <a:avLst/>
          </a:prstGeom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5pPr marL="2057400" lvl="4" indent="-228600" eaLnBrk="1" hangingPunct="1">
              <a:lnSpc>
                <a:spcPct val="90000"/>
              </a:lnSpc>
              <a:defRPr sz="1100"/>
            </a:lvl5pPr>
          </a:lstStyle>
          <a:p>
            <a:pPr lvl="4"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29017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pact Purple Background">
    <p:bg>
      <p:bgPr>
        <a:solidFill>
          <a:srgbClr val="CF09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" y="308608"/>
            <a:ext cx="6345936" cy="4320542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>
              <a:defRPr/>
            </a:pPr>
            <a:r>
              <a:rPr lang="en-US"/>
              <a:t>Pitney Bowes | MapInfo User Group UK</a:t>
            </a:r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>
              <a:defRPr/>
            </a:pPr>
            <a:fld id="{3F7F4316-12BE-436B-B4F2-49DF56EFA82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10119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with Full Bleed Picture">
    <p:bg>
      <p:bgPr>
        <a:solidFill>
          <a:srgbClr val="9B9B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" y="308608"/>
            <a:ext cx="6345936" cy="4320542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>
              <a:defRPr/>
            </a:pPr>
            <a:r>
              <a:rPr lang="en-US"/>
              <a:t>Pitney Bowes | MapInfo User Group UK</a:t>
            </a:r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>
              <a:defRPr/>
            </a:pPr>
            <a:fld id="{849900A4-E329-4D7F-A686-64FF62FB855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08104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1 Thi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320040" y="1200150"/>
            <a:ext cx="3108960" cy="3429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3566160" y="1200150"/>
            <a:ext cx="5266944" cy="3429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Pitney Bowes | MapInfo User Group UK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1B6A78-A9C8-461A-84DC-85D031D05C1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68625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320040" y="1200150"/>
            <a:ext cx="4187952" cy="3429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4636008" y="1200150"/>
            <a:ext cx="4187952" cy="3429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Pitney Bowes | MapInfo User Group UK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980CFA-0B40-4088-BDB6-01DBB4E3B45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4771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2 Thi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320040" y="1200150"/>
            <a:ext cx="5266944" cy="3429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5715000" y="1200150"/>
            <a:ext cx="3108960" cy="3429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Pitney Bowes | MapInfo User Group UK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9B852A-AAAE-4F01-819A-5DE9AB5E978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6531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with Content Option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20040" y="1200150"/>
            <a:ext cx="6345936" cy="514350"/>
          </a:xfrm>
        </p:spPr>
        <p:txBody>
          <a:bodyPr/>
          <a:lstStyle>
            <a:lvl1pPr marL="0" indent="0">
              <a:buFontTx/>
              <a:buNone/>
              <a:defRPr sz="1800"/>
            </a:lvl1pPr>
            <a:lvl2pPr marL="0" indent="0">
              <a:buFontTx/>
              <a:buNone/>
              <a:defRPr sz="2000"/>
            </a:lvl2pPr>
            <a:lvl3pPr marL="0" indent="0">
              <a:buFontTx/>
              <a:buNone/>
              <a:defRPr sz="2000"/>
            </a:lvl3pPr>
            <a:lvl4pPr marL="0" indent="0">
              <a:buFontTx/>
              <a:buNone/>
              <a:defRPr sz="2000"/>
            </a:lvl4pPr>
            <a:lvl5pPr marL="0" indent="0">
              <a:buFontTx/>
              <a:buNone/>
              <a:defRPr sz="2000"/>
            </a:lvl5pPr>
            <a:lvl6pPr marL="0" indent="0">
              <a:buFontTx/>
              <a:buNone/>
              <a:defRPr sz="2000"/>
            </a:lvl6pPr>
            <a:lvl7pPr marL="0" indent="0">
              <a:buFontTx/>
              <a:buNone/>
              <a:defRPr sz="2000"/>
            </a:lvl7pPr>
            <a:lvl8pPr marL="0" indent="0">
              <a:buFontTx/>
              <a:buNone/>
              <a:defRPr sz="2000"/>
            </a:lvl8pPr>
            <a:lvl9pPr marL="0" indent="0">
              <a:buFontTx/>
              <a:buNone/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320040" y="1947672"/>
            <a:ext cx="4187952" cy="274320"/>
          </a:xfrm>
        </p:spPr>
        <p:txBody>
          <a:bodyPr/>
          <a:lstStyle>
            <a:lvl1pPr marL="0" indent="0">
              <a:buFontTx/>
              <a:buNone/>
              <a:defRPr sz="1100" b="1"/>
            </a:lvl1pPr>
            <a:lvl2pPr marL="0" indent="0">
              <a:buFontTx/>
              <a:buNone/>
              <a:defRPr sz="1200" b="1"/>
            </a:lvl2pPr>
            <a:lvl3pPr marL="0" indent="0">
              <a:buFontTx/>
              <a:buNone/>
              <a:defRPr sz="1200" b="1"/>
            </a:lvl3pPr>
            <a:lvl4pPr marL="0" indent="0">
              <a:buFontTx/>
              <a:buNone/>
              <a:defRPr sz="1200" b="1"/>
            </a:lvl4pPr>
            <a:lvl5pPr marL="0" indent="0">
              <a:buFontTx/>
              <a:buNone/>
              <a:defRPr sz="1200" b="1"/>
            </a:lvl5pPr>
            <a:lvl6pPr marL="0" indent="0">
              <a:buFontTx/>
              <a:buNone/>
              <a:defRPr sz="1200" b="1"/>
            </a:lvl6pPr>
            <a:lvl7pPr marL="0" indent="0">
              <a:buFontTx/>
              <a:buNone/>
              <a:defRPr sz="1200" b="1"/>
            </a:lvl7pPr>
            <a:lvl8pPr marL="0" indent="0">
              <a:buFontTx/>
              <a:buNone/>
              <a:defRPr sz="1200" b="1"/>
            </a:lvl8pPr>
            <a:lvl9pPr marL="0" indent="0">
              <a:buFontTx/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5"/>
          </p:nvPr>
        </p:nvSpPr>
        <p:spPr>
          <a:xfrm>
            <a:off x="320040" y="2324862"/>
            <a:ext cx="4187952" cy="23042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36008" y="1947672"/>
            <a:ext cx="4187952" cy="274320"/>
          </a:xfrm>
        </p:spPr>
        <p:txBody>
          <a:bodyPr/>
          <a:lstStyle>
            <a:lvl1pPr marL="0" indent="0">
              <a:buFontTx/>
              <a:buNone/>
              <a:defRPr sz="1100" b="1"/>
            </a:lvl1pPr>
            <a:lvl2pPr marL="0" indent="0">
              <a:buFontTx/>
              <a:buNone/>
              <a:defRPr sz="1200" b="1"/>
            </a:lvl2pPr>
            <a:lvl3pPr marL="0" indent="0">
              <a:buFontTx/>
              <a:buNone/>
              <a:defRPr sz="1200" b="1"/>
            </a:lvl3pPr>
            <a:lvl4pPr marL="0" indent="0">
              <a:buFontTx/>
              <a:buNone/>
              <a:defRPr sz="1200" b="1"/>
            </a:lvl4pPr>
            <a:lvl5pPr marL="0" indent="0">
              <a:buFontTx/>
              <a:buNone/>
              <a:defRPr sz="1200" b="1"/>
            </a:lvl5pPr>
            <a:lvl6pPr marL="0" indent="0">
              <a:buFontTx/>
              <a:buNone/>
              <a:defRPr sz="1200" b="1"/>
            </a:lvl6pPr>
            <a:lvl7pPr marL="0" indent="0">
              <a:buFontTx/>
              <a:buNone/>
              <a:defRPr sz="1200" b="1"/>
            </a:lvl7pPr>
            <a:lvl8pPr marL="0" indent="0">
              <a:buFontTx/>
              <a:buNone/>
              <a:defRPr sz="1200" b="1"/>
            </a:lvl8pPr>
            <a:lvl9pPr marL="0" indent="0">
              <a:buFontTx/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7"/>
          </p:nvPr>
        </p:nvSpPr>
        <p:spPr>
          <a:xfrm>
            <a:off x="4636008" y="2324862"/>
            <a:ext cx="4187952" cy="23042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Pitney Bowes | MapInfo User Group UK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64FA5A-D18A-443C-AF50-FBA69ADC15D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0599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with Content Option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20040" y="1200150"/>
            <a:ext cx="4187952" cy="342900"/>
          </a:xfrm>
        </p:spPr>
        <p:txBody>
          <a:bodyPr/>
          <a:lstStyle>
            <a:lvl1pPr marL="0" indent="0">
              <a:buFontTx/>
              <a:buNone/>
              <a:defRPr sz="1100" b="1"/>
            </a:lvl1pPr>
            <a:lvl2pPr marL="0" indent="0">
              <a:buFontTx/>
              <a:buNone/>
              <a:defRPr sz="1200" b="1"/>
            </a:lvl2pPr>
            <a:lvl3pPr marL="0" indent="0">
              <a:buFontTx/>
              <a:buNone/>
              <a:defRPr sz="1200" b="1"/>
            </a:lvl3pPr>
            <a:lvl4pPr marL="0" indent="0">
              <a:buFontTx/>
              <a:buNone/>
              <a:defRPr sz="1200" b="1"/>
            </a:lvl4pPr>
            <a:lvl5pPr marL="0" indent="0">
              <a:buFontTx/>
              <a:buNone/>
              <a:defRPr sz="1200" b="1"/>
            </a:lvl5pPr>
            <a:lvl6pPr marL="0" indent="0">
              <a:buFontTx/>
              <a:buNone/>
              <a:defRPr sz="1200" b="1"/>
            </a:lvl6pPr>
            <a:lvl7pPr marL="0" indent="0">
              <a:buFontTx/>
              <a:buNone/>
              <a:defRPr sz="1200" b="1"/>
            </a:lvl7pPr>
            <a:lvl8pPr marL="0" indent="0">
              <a:buFontTx/>
              <a:buNone/>
              <a:defRPr sz="1200" b="1"/>
            </a:lvl8pPr>
            <a:lvl9pPr marL="0" indent="0">
              <a:buFontTx/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320040" y="1733550"/>
            <a:ext cx="4191000" cy="1707642"/>
          </a:xfrm>
        </p:spPr>
        <p:txBody>
          <a:bodyPr/>
          <a:lstStyle>
            <a:lvl1pPr marL="0" indent="0">
              <a:buFontTx/>
              <a:buNone/>
              <a:defRPr sz="1800"/>
            </a:lvl1pPr>
            <a:lvl2pPr marL="0" indent="0">
              <a:buFontTx/>
              <a:buNone/>
              <a:defRPr sz="2000"/>
            </a:lvl2pPr>
            <a:lvl3pPr marL="0" indent="0">
              <a:buFontTx/>
              <a:buNone/>
              <a:defRPr sz="2000"/>
            </a:lvl3pPr>
            <a:lvl4pPr marL="0" indent="0">
              <a:buFontTx/>
              <a:buNone/>
              <a:defRPr sz="2000"/>
            </a:lvl4pPr>
            <a:lvl5pPr marL="0" indent="0">
              <a:buFontTx/>
              <a:buNone/>
              <a:defRPr sz="2000"/>
            </a:lvl5pPr>
            <a:lvl6pPr marL="0" indent="0">
              <a:buFontTx/>
              <a:buNone/>
              <a:defRPr sz="2000"/>
            </a:lvl6pPr>
            <a:lvl7pPr marL="0" indent="0">
              <a:buFontTx/>
              <a:buNone/>
              <a:defRPr sz="2000"/>
            </a:lvl7pPr>
            <a:lvl8pPr marL="0" indent="0">
              <a:buFontTx/>
              <a:buNone/>
              <a:defRPr sz="2000"/>
            </a:lvl8pPr>
            <a:lvl9pPr marL="0" indent="0">
              <a:buFontTx/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5"/>
          </p:nvPr>
        </p:nvSpPr>
        <p:spPr>
          <a:xfrm>
            <a:off x="320040" y="3523488"/>
            <a:ext cx="4191000" cy="1110996"/>
          </a:xfrm>
        </p:spPr>
        <p:txBody>
          <a:bodyPr/>
          <a:lstStyle>
            <a:lvl1pPr>
              <a:defRPr sz="1100"/>
            </a:lvl1pPr>
            <a:lvl2pPr marL="119063" indent="-119063">
              <a:defRPr sz="1100"/>
            </a:lvl2pPr>
            <a:lvl3pPr marL="228600" indent="-109538">
              <a:defRPr sz="1100"/>
            </a:lvl3pPr>
            <a:lvl4pPr marL="342900" indent="-114300">
              <a:defRPr sz="900"/>
            </a:lvl4pPr>
            <a:lvl5pPr marL="457200" indent="-114300" defTabSz="914400">
              <a:buClrTx/>
              <a:buFont typeface="Arial" pitchFamily="34" charset="0"/>
              <a:buChar char="−"/>
              <a:defRPr sz="900"/>
            </a:lvl5pPr>
            <a:lvl6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6pPr>
            <a:lvl7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7pPr>
            <a:lvl8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8pPr>
            <a:lvl9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6"/>
          </p:nvPr>
        </p:nvSpPr>
        <p:spPr>
          <a:xfrm>
            <a:off x="4636008" y="1200150"/>
            <a:ext cx="4187952" cy="342900"/>
          </a:xfrm>
        </p:spPr>
        <p:txBody>
          <a:bodyPr/>
          <a:lstStyle>
            <a:lvl1pPr marL="0" indent="0">
              <a:buFontTx/>
              <a:buNone/>
              <a:defRPr sz="1100" b="1"/>
            </a:lvl1pPr>
            <a:lvl2pPr marL="0" indent="0">
              <a:buFontTx/>
              <a:buNone/>
              <a:defRPr sz="1200" b="1"/>
            </a:lvl2pPr>
            <a:lvl3pPr marL="0" indent="0">
              <a:buFontTx/>
              <a:buNone/>
              <a:defRPr sz="1200" b="1"/>
            </a:lvl3pPr>
            <a:lvl4pPr marL="0" indent="0">
              <a:buFontTx/>
              <a:buNone/>
              <a:defRPr sz="1200" b="1"/>
            </a:lvl4pPr>
            <a:lvl5pPr marL="0" indent="0">
              <a:buFontTx/>
              <a:buNone/>
              <a:defRPr sz="1200" b="1"/>
            </a:lvl5pPr>
            <a:lvl6pPr marL="0" indent="0">
              <a:buFontTx/>
              <a:buNone/>
              <a:defRPr sz="1200" b="1"/>
            </a:lvl6pPr>
            <a:lvl7pPr marL="0" indent="0">
              <a:buFontTx/>
              <a:buNone/>
              <a:defRPr sz="1200" b="1"/>
            </a:lvl7pPr>
            <a:lvl8pPr marL="0" indent="0">
              <a:buFontTx/>
              <a:buNone/>
              <a:defRPr sz="1200" b="1"/>
            </a:lvl8pPr>
            <a:lvl9pPr marL="0" indent="0">
              <a:buFontTx/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Content Placeholder 23"/>
          <p:cNvSpPr>
            <a:spLocks noGrp="1"/>
          </p:cNvSpPr>
          <p:nvPr>
            <p:ph sz="quarter" idx="17"/>
          </p:nvPr>
        </p:nvSpPr>
        <p:spPr>
          <a:xfrm>
            <a:off x="4636008" y="1733550"/>
            <a:ext cx="4191000" cy="1707642"/>
          </a:xfrm>
        </p:spPr>
        <p:txBody>
          <a:bodyPr/>
          <a:lstStyle>
            <a:lvl1pPr marL="0" indent="0">
              <a:buFontTx/>
              <a:buNone/>
              <a:defRPr sz="1800" b="0"/>
            </a:lvl1pPr>
            <a:lvl2pPr marL="0" indent="0">
              <a:buFontTx/>
              <a:buNone/>
              <a:defRPr sz="2000" b="0"/>
            </a:lvl2pPr>
            <a:lvl3pPr marL="0" indent="0">
              <a:buFontTx/>
              <a:buNone/>
              <a:defRPr sz="2000" b="0"/>
            </a:lvl3pPr>
            <a:lvl4pPr marL="0" indent="0">
              <a:buFontTx/>
              <a:buNone/>
              <a:defRPr sz="2000" b="0"/>
            </a:lvl4pPr>
            <a:lvl5pPr marL="0" indent="0">
              <a:buFontTx/>
              <a:buNone/>
              <a:defRPr sz="2000" b="0"/>
            </a:lvl5pPr>
            <a:lvl6pPr marL="0" indent="0">
              <a:buFontTx/>
              <a:buNone/>
              <a:defRPr sz="2000" b="0"/>
            </a:lvl6pPr>
            <a:lvl7pPr marL="0" indent="0">
              <a:buFontTx/>
              <a:buNone/>
              <a:defRPr sz="2000" b="0"/>
            </a:lvl7pPr>
            <a:lvl8pPr marL="0" indent="0">
              <a:buFontTx/>
              <a:buNone/>
              <a:defRPr sz="2000" b="0"/>
            </a:lvl8pPr>
            <a:lvl9pPr marL="0" indent="0">
              <a:buFontTx/>
              <a:buNone/>
              <a:defRPr sz="2000" b="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Content Placeholder 25"/>
          <p:cNvSpPr>
            <a:spLocks noGrp="1"/>
          </p:cNvSpPr>
          <p:nvPr>
            <p:ph sz="quarter" idx="18"/>
          </p:nvPr>
        </p:nvSpPr>
        <p:spPr>
          <a:xfrm>
            <a:off x="4636008" y="3523488"/>
            <a:ext cx="4191000" cy="1110996"/>
          </a:xfrm>
        </p:spPr>
        <p:txBody>
          <a:bodyPr/>
          <a:lstStyle>
            <a:lvl1pPr>
              <a:defRPr sz="1100"/>
            </a:lvl1pPr>
            <a:lvl2pPr marL="119063" indent="-119063">
              <a:defRPr sz="1100"/>
            </a:lvl2pPr>
            <a:lvl3pPr marL="228600" indent="-109538">
              <a:defRPr sz="1100"/>
            </a:lvl3pPr>
            <a:lvl4pPr marL="342900" indent="-114300">
              <a:defRPr sz="900"/>
            </a:lvl4pPr>
            <a:lvl5pPr marL="457200" indent="-114300">
              <a:buClrTx/>
              <a:buFont typeface="Arial" pitchFamily="34" charset="0"/>
              <a:buChar char="−"/>
              <a:defRPr sz="900"/>
            </a:lvl5pPr>
            <a:lvl6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6pPr>
            <a:lvl7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7pPr>
            <a:lvl8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8pPr>
            <a:lvl9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Pitney Bowes | MapInfo User Group UK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C9EE99-840F-4CFF-B725-1A2DC645748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5415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320040" y="1200150"/>
            <a:ext cx="2743200" cy="3429000"/>
          </a:xfrm>
        </p:spPr>
        <p:txBody>
          <a:bodyPr/>
          <a:lstStyle>
            <a:lvl1pPr>
              <a:defRPr sz="1400"/>
            </a:lvl1pPr>
            <a:lvl2pPr marL="114300" indent="-114300">
              <a:defRPr sz="1400"/>
            </a:lvl2pPr>
            <a:lvl3pPr marL="228600" indent="-114300">
              <a:defRPr sz="1400"/>
            </a:lvl3pPr>
            <a:lvl4pPr marL="342900" indent="-114300">
              <a:defRPr sz="1100"/>
            </a:lvl4pPr>
            <a:lvl5pPr marL="457200" indent="-114300">
              <a:defRPr sz="1100"/>
            </a:lvl5pPr>
            <a:lvl6pPr>
              <a:defRPr sz="1000"/>
            </a:lvl6pPr>
            <a:lvl7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7pPr>
            <a:lvl8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8pPr>
            <a:lvl9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3200400" y="1200150"/>
            <a:ext cx="2743200" cy="3429000"/>
          </a:xfrm>
        </p:spPr>
        <p:txBody>
          <a:bodyPr/>
          <a:lstStyle>
            <a:lvl1pPr>
              <a:defRPr sz="1400"/>
            </a:lvl1pPr>
            <a:lvl2pPr marL="114300" indent="-114300">
              <a:defRPr sz="1400"/>
            </a:lvl2pPr>
            <a:lvl3pPr marL="228600" indent="-114300">
              <a:defRPr sz="1400"/>
            </a:lvl3pPr>
            <a:lvl4pPr marL="342900" indent="-114300">
              <a:defRPr sz="1100"/>
            </a:lvl4pPr>
            <a:lvl5pPr marL="457200" indent="-114300">
              <a:defRPr sz="1100"/>
            </a:lvl5pPr>
            <a:lvl6pPr>
              <a:defRPr sz="1000"/>
            </a:lvl6pPr>
            <a:lvl7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7pPr>
            <a:lvl8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8pPr>
            <a:lvl9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5"/>
          </p:nvPr>
        </p:nvSpPr>
        <p:spPr>
          <a:xfrm>
            <a:off x="6080760" y="1200150"/>
            <a:ext cx="2743200" cy="3429000"/>
          </a:xfrm>
        </p:spPr>
        <p:txBody>
          <a:bodyPr/>
          <a:lstStyle>
            <a:lvl1pPr>
              <a:defRPr sz="1400"/>
            </a:lvl1pPr>
            <a:lvl2pPr marL="114300" indent="-114300">
              <a:defRPr sz="1400"/>
            </a:lvl2pPr>
            <a:lvl3pPr marL="228600" indent="-114300">
              <a:defRPr sz="1400"/>
            </a:lvl3pPr>
            <a:lvl4pPr marL="342900" indent="-114300">
              <a:defRPr sz="1100"/>
            </a:lvl4pPr>
            <a:lvl5pPr marL="457200" indent="-114300">
              <a:defRPr sz="1100"/>
            </a:lvl5pPr>
            <a:lvl6pPr>
              <a:defRPr sz="1000"/>
            </a:lvl6pPr>
            <a:lvl7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7pPr>
            <a:lvl8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8pPr>
            <a:lvl9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Pitney Bowes | MapInfo User Group UK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BBC319-B4C6-4884-BEA5-10FD695A5D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61993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with Content Option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20040" y="1200150"/>
            <a:ext cx="2743200" cy="274320"/>
          </a:xfrm>
        </p:spPr>
        <p:txBody>
          <a:bodyPr/>
          <a:lstStyle>
            <a:lvl1pPr marL="0" indent="0">
              <a:buFontTx/>
              <a:buNone/>
              <a:defRPr sz="1100" b="1"/>
            </a:lvl1pPr>
            <a:lvl2pPr marL="0" indent="0">
              <a:buFontTx/>
              <a:buNone/>
              <a:defRPr sz="1200" b="1"/>
            </a:lvl2pPr>
            <a:lvl3pPr marL="0" indent="0">
              <a:buFontTx/>
              <a:buNone/>
              <a:defRPr sz="1200" b="1"/>
            </a:lvl3pPr>
            <a:lvl4pPr marL="0" indent="0">
              <a:buFontTx/>
              <a:buNone/>
              <a:defRPr sz="1200" b="1"/>
            </a:lvl4pPr>
            <a:lvl5pPr marL="0" indent="0">
              <a:buFontTx/>
              <a:buNone/>
              <a:defRPr sz="1200" b="1"/>
            </a:lvl5pPr>
            <a:lvl6pPr marL="0" indent="0">
              <a:buFontTx/>
              <a:buNone/>
              <a:defRPr sz="1200" b="1"/>
            </a:lvl6pPr>
            <a:lvl7pPr marL="0" indent="0">
              <a:buFontTx/>
              <a:buNone/>
              <a:defRPr sz="1200" b="1"/>
            </a:lvl7pPr>
            <a:lvl8pPr marL="0" indent="0">
              <a:buFontTx/>
              <a:buNone/>
              <a:defRPr sz="1200" b="1"/>
            </a:lvl8pPr>
            <a:lvl9pPr marL="0" indent="0">
              <a:buFontTx/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320040" y="1556766"/>
            <a:ext cx="2743200" cy="1296768"/>
          </a:xfrm>
        </p:spPr>
        <p:txBody>
          <a:bodyPr/>
          <a:lstStyle>
            <a:lvl1pPr marL="0" indent="0">
              <a:buFontTx/>
              <a:buNone/>
              <a:defRPr sz="1400"/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  <a:lvl6pPr marL="0" indent="0">
              <a:buFontTx/>
              <a:buNone/>
              <a:defRPr sz="1600"/>
            </a:lvl6pPr>
            <a:lvl7pPr marL="0" indent="0">
              <a:buFontTx/>
              <a:buNone/>
              <a:defRPr sz="1600"/>
            </a:lvl7pPr>
            <a:lvl8pPr marL="0" indent="0">
              <a:buFontTx/>
              <a:buNone/>
              <a:defRPr sz="1600"/>
            </a:lvl8pPr>
            <a:lvl9pPr marL="0" indent="0">
              <a:buFontTx/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5"/>
          </p:nvPr>
        </p:nvSpPr>
        <p:spPr>
          <a:xfrm>
            <a:off x="320040" y="2990088"/>
            <a:ext cx="2743200" cy="1639062"/>
          </a:xfrm>
        </p:spPr>
        <p:txBody>
          <a:bodyPr/>
          <a:lstStyle>
            <a:lvl1pPr>
              <a:defRPr sz="1400"/>
            </a:lvl1pPr>
            <a:lvl2pPr marL="119063" indent="-119063">
              <a:defRPr sz="1400"/>
            </a:lvl2pPr>
            <a:lvl3pPr marL="228600" indent="-109538">
              <a:defRPr sz="1400"/>
            </a:lvl3pPr>
            <a:lvl4pPr marL="342900" indent="-114300">
              <a:defRPr sz="1100"/>
            </a:lvl4pPr>
            <a:lvl5pPr marL="461963" indent="-119063">
              <a:defRPr sz="1100"/>
            </a:lvl5pPr>
            <a:lvl6pPr>
              <a:defRPr sz="1000"/>
            </a:lvl6pPr>
            <a:lvl7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7pPr>
            <a:lvl8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8pPr>
            <a:lvl9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3200400" y="1200150"/>
            <a:ext cx="2743200" cy="274320"/>
          </a:xfrm>
        </p:spPr>
        <p:txBody>
          <a:bodyPr/>
          <a:lstStyle>
            <a:lvl1pPr marL="0" indent="0">
              <a:buFontTx/>
              <a:buNone/>
              <a:defRPr sz="1100" b="1"/>
            </a:lvl1pPr>
            <a:lvl2pPr marL="0" indent="0">
              <a:buFontTx/>
              <a:buNone/>
              <a:defRPr sz="1200" b="1"/>
            </a:lvl2pPr>
            <a:lvl3pPr marL="0" indent="0">
              <a:buFontTx/>
              <a:buNone/>
              <a:defRPr sz="1200" b="1"/>
            </a:lvl3pPr>
            <a:lvl4pPr marL="0" indent="0">
              <a:buFontTx/>
              <a:buNone/>
              <a:defRPr sz="1200" b="1"/>
            </a:lvl4pPr>
            <a:lvl5pPr marL="0" indent="0">
              <a:buFontTx/>
              <a:buNone/>
              <a:defRPr sz="1200" b="1"/>
            </a:lvl5pPr>
            <a:lvl6pPr marL="0" indent="0">
              <a:buFontTx/>
              <a:buNone/>
              <a:defRPr sz="1200" b="1"/>
            </a:lvl6pPr>
            <a:lvl7pPr marL="0" indent="0">
              <a:buFontTx/>
              <a:buNone/>
              <a:defRPr sz="1200" b="1"/>
            </a:lvl7pPr>
            <a:lvl8pPr marL="0" indent="0">
              <a:buFontTx/>
              <a:buNone/>
              <a:defRPr sz="1200" b="1"/>
            </a:lvl8pPr>
            <a:lvl9pPr marL="0" indent="0">
              <a:buFontTx/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7"/>
          </p:nvPr>
        </p:nvSpPr>
        <p:spPr>
          <a:xfrm>
            <a:off x="3200400" y="1556766"/>
            <a:ext cx="2743200" cy="1296768"/>
          </a:xfrm>
        </p:spPr>
        <p:txBody>
          <a:bodyPr/>
          <a:lstStyle>
            <a:lvl1pPr marL="0" indent="0">
              <a:buFontTx/>
              <a:buNone/>
              <a:defRPr sz="1400"/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  <a:lvl6pPr marL="0" indent="0">
              <a:buFontTx/>
              <a:buNone/>
              <a:defRPr sz="1600"/>
            </a:lvl6pPr>
            <a:lvl7pPr marL="0" indent="0">
              <a:buFontTx/>
              <a:buNone/>
              <a:defRPr sz="1600"/>
            </a:lvl7pPr>
            <a:lvl8pPr marL="0" indent="0">
              <a:buFontTx/>
              <a:buNone/>
              <a:defRPr sz="1600"/>
            </a:lvl8pPr>
            <a:lvl9pPr marL="0" indent="0">
              <a:buFontTx/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8"/>
          </p:nvPr>
        </p:nvSpPr>
        <p:spPr>
          <a:xfrm>
            <a:off x="3200400" y="2990088"/>
            <a:ext cx="2743200" cy="1639062"/>
          </a:xfrm>
        </p:spPr>
        <p:txBody>
          <a:bodyPr/>
          <a:lstStyle>
            <a:lvl1pPr>
              <a:defRPr sz="1400"/>
            </a:lvl1pPr>
            <a:lvl2pPr marL="119063" indent="-119063">
              <a:defRPr sz="1400"/>
            </a:lvl2pPr>
            <a:lvl3pPr marL="228600" indent="-109538">
              <a:defRPr sz="1400"/>
            </a:lvl3pPr>
            <a:lvl4pPr marL="342900" indent="-114300">
              <a:defRPr sz="1100"/>
            </a:lvl4pPr>
            <a:lvl5pPr marL="461963" indent="-119063">
              <a:defRPr sz="1100"/>
            </a:lvl5pPr>
            <a:lvl6pPr>
              <a:defRPr sz="1000"/>
            </a:lvl6pPr>
            <a:lvl7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7pPr>
            <a:lvl8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8pPr>
            <a:lvl9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9"/>
          </p:nvPr>
        </p:nvSpPr>
        <p:spPr>
          <a:xfrm>
            <a:off x="6080760" y="1200150"/>
            <a:ext cx="2743200" cy="274320"/>
          </a:xfrm>
        </p:spPr>
        <p:txBody>
          <a:bodyPr/>
          <a:lstStyle>
            <a:lvl1pPr marL="0" indent="0">
              <a:buFontTx/>
              <a:buNone/>
              <a:defRPr sz="1100" b="1"/>
            </a:lvl1pPr>
            <a:lvl2pPr marL="0" indent="0">
              <a:buFontTx/>
              <a:buNone/>
              <a:defRPr sz="1200" b="1"/>
            </a:lvl2pPr>
            <a:lvl3pPr marL="0" indent="0">
              <a:buFontTx/>
              <a:buNone/>
              <a:defRPr sz="1200" b="1"/>
            </a:lvl3pPr>
            <a:lvl4pPr marL="0" indent="0">
              <a:buFontTx/>
              <a:buNone/>
              <a:defRPr sz="1200" b="1"/>
            </a:lvl4pPr>
            <a:lvl5pPr marL="0" indent="0">
              <a:buFontTx/>
              <a:buNone/>
              <a:defRPr sz="1200" b="1"/>
            </a:lvl5pPr>
            <a:lvl6pPr marL="0" indent="0">
              <a:buFontTx/>
              <a:buNone/>
              <a:defRPr sz="1200" b="1"/>
            </a:lvl6pPr>
            <a:lvl7pPr marL="0" indent="0">
              <a:buFontTx/>
              <a:buNone/>
              <a:defRPr sz="1200" b="1"/>
            </a:lvl7pPr>
            <a:lvl8pPr marL="0" indent="0">
              <a:buFontTx/>
              <a:buNone/>
              <a:defRPr sz="1200" b="1"/>
            </a:lvl8pPr>
            <a:lvl9pPr marL="0" indent="0">
              <a:buFontTx/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Content Placeholder 20"/>
          <p:cNvSpPr>
            <a:spLocks noGrp="1"/>
          </p:cNvSpPr>
          <p:nvPr>
            <p:ph sz="quarter" idx="20"/>
          </p:nvPr>
        </p:nvSpPr>
        <p:spPr>
          <a:xfrm>
            <a:off x="6080760" y="1556766"/>
            <a:ext cx="2743200" cy="1296768"/>
          </a:xfrm>
        </p:spPr>
        <p:txBody>
          <a:bodyPr/>
          <a:lstStyle>
            <a:lvl1pPr marL="0" indent="0">
              <a:buFontTx/>
              <a:buNone/>
              <a:defRPr sz="1400"/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  <a:lvl6pPr marL="0" indent="0">
              <a:buFontTx/>
              <a:buNone/>
              <a:defRPr sz="1600"/>
            </a:lvl6pPr>
            <a:lvl7pPr marL="0" indent="0">
              <a:buFontTx/>
              <a:buNone/>
              <a:defRPr sz="1600"/>
            </a:lvl7pPr>
            <a:lvl8pPr marL="0" indent="0">
              <a:buFontTx/>
              <a:buNone/>
              <a:defRPr sz="1600"/>
            </a:lvl8pPr>
            <a:lvl9pPr marL="0" indent="0">
              <a:buFontTx/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Content Placeholder 22"/>
          <p:cNvSpPr>
            <a:spLocks noGrp="1"/>
          </p:cNvSpPr>
          <p:nvPr>
            <p:ph sz="quarter" idx="21"/>
          </p:nvPr>
        </p:nvSpPr>
        <p:spPr>
          <a:xfrm>
            <a:off x="6080760" y="2990088"/>
            <a:ext cx="2743200" cy="1639062"/>
          </a:xfrm>
        </p:spPr>
        <p:txBody>
          <a:bodyPr/>
          <a:lstStyle>
            <a:lvl1pPr>
              <a:defRPr sz="1400"/>
            </a:lvl1pPr>
            <a:lvl2pPr marL="119063" indent="-119063">
              <a:defRPr sz="1400"/>
            </a:lvl2pPr>
            <a:lvl3pPr marL="228600" indent="-109538">
              <a:defRPr sz="1400"/>
            </a:lvl3pPr>
            <a:lvl4pPr marL="342900" indent="-114300">
              <a:defRPr sz="1100"/>
            </a:lvl4pPr>
            <a:lvl5pPr marL="461963" indent="-119063">
              <a:defRPr sz="1100"/>
            </a:lvl5pPr>
            <a:lvl6pPr>
              <a:defRPr sz="1000"/>
            </a:lvl6pPr>
            <a:lvl7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7pPr>
            <a:lvl8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8pPr>
            <a:lvl9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Pitney Bowes | MapInfo User Group UK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BC68F5-CF6D-46CA-8267-934C004B168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7734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320040" y="1200150"/>
            <a:ext cx="2029968" cy="3429000"/>
          </a:xfrm>
        </p:spPr>
        <p:txBody>
          <a:bodyPr/>
          <a:lstStyle>
            <a:lvl1pPr>
              <a:defRPr sz="1100"/>
            </a:lvl1pPr>
            <a:lvl2pPr marL="114300" indent="-114300">
              <a:defRPr sz="1100"/>
            </a:lvl2pPr>
            <a:lvl3pPr marL="228600" indent="-114300">
              <a:defRPr sz="1100"/>
            </a:lvl3pPr>
            <a:lvl4pPr marL="342900" indent="-114300">
              <a:defRPr sz="900"/>
            </a:lvl4pPr>
            <a:lvl5pPr marL="457200" indent="-114300">
              <a:buClrTx/>
              <a:buFont typeface="Arial" pitchFamily="34" charset="0"/>
              <a:buChar char="−"/>
              <a:defRPr sz="900"/>
            </a:lvl5pPr>
            <a:lvl6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6pPr>
            <a:lvl7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7pPr>
            <a:lvl8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8pPr>
            <a:lvl9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2478024" y="1200150"/>
            <a:ext cx="2029968" cy="3429000"/>
          </a:xfrm>
        </p:spPr>
        <p:txBody>
          <a:bodyPr/>
          <a:lstStyle>
            <a:lvl1pPr>
              <a:defRPr sz="1100"/>
            </a:lvl1pPr>
            <a:lvl2pPr marL="114300" indent="-114300">
              <a:defRPr sz="1100"/>
            </a:lvl2pPr>
            <a:lvl3pPr marL="228600" indent="-114300">
              <a:defRPr sz="1100"/>
            </a:lvl3pPr>
            <a:lvl4pPr marL="342900" indent="-114300">
              <a:defRPr sz="900"/>
            </a:lvl4pPr>
            <a:lvl5pPr marL="457200" indent="-114300">
              <a:buClrTx/>
              <a:buFont typeface="Arial" pitchFamily="34" charset="0"/>
              <a:buChar char="−"/>
              <a:defRPr sz="900"/>
            </a:lvl5pPr>
            <a:lvl6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6pPr>
            <a:lvl7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7pPr>
            <a:lvl8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8pPr>
            <a:lvl9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5"/>
          </p:nvPr>
        </p:nvSpPr>
        <p:spPr>
          <a:xfrm>
            <a:off x="4636008" y="1200150"/>
            <a:ext cx="2029968" cy="3429000"/>
          </a:xfrm>
        </p:spPr>
        <p:txBody>
          <a:bodyPr/>
          <a:lstStyle>
            <a:lvl1pPr>
              <a:defRPr sz="1100"/>
            </a:lvl1pPr>
            <a:lvl2pPr marL="114300" indent="-114300">
              <a:defRPr sz="1100"/>
            </a:lvl2pPr>
            <a:lvl3pPr marL="228600" indent="-114300">
              <a:defRPr sz="1100"/>
            </a:lvl3pPr>
            <a:lvl4pPr marL="342900" indent="-114300">
              <a:defRPr sz="900"/>
            </a:lvl4pPr>
            <a:lvl5pPr marL="457200" indent="-114300">
              <a:buClrTx/>
              <a:buFont typeface="Arial" pitchFamily="34" charset="0"/>
              <a:buChar char="−"/>
              <a:defRPr sz="900"/>
            </a:lvl5pPr>
            <a:lvl6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6pPr>
            <a:lvl7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7pPr>
            <a:lvl8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8pPr>
            <a:lvl9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6"/>
          </p:nvPr>
        </p:nvSpPr>
        <p:spPr>
          <a:xfrm>
            <a:off x="6793992" y="1200150"/>
            <a:ext cx="2029968" cy="3429000"/>
          </a:xfrm>
        </p:spPr>
        <p:txBody>
          <a:bodyPr/>
          <a:lstStyle>
            <a:lvl1pPr>
              <a:defRPr sz="1100"/>
            </a:lvl1pPr>
            <a:lvl2pPr marL="114300" indent="-114300">
              <a:defRPr sz="1100"/>
            </a:lvl2pPr>
            <a:lvl3pPr marL="228600" indent="-114300">
              <a:defRPr sz="1100"/>
            </a:lvl3pPr>
            <a:lvl4pPr marL="342900" indent="-114300">
              <a:buClr>
                <a:schemeClr val="accent1"/>
              </a:buClr>
              <a:buFont typeface="Arial" pitchFamily="34" charset="0"/>
              <a:buChar char="•"/>
              <a:defRPr sz="900"/>
            </a:lvl4pPr>
            <a:lvl5pPr marL="457200" indent="-114300">
              <a:buClrTx/>
              <a:buFont typeface="Arial" pitchFamily="34" charset="0"/>
              <a:buChar char="−"/>
              <a:defRPr sz="900"/>
            </a:lvl5pPr>
            <a:lvl6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6pPr>
            <a:lvl7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7pPr>
            <a:lvl8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8pPr>
            <a:lvl9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Pitney Bowes | MapInfo User Group UK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F8E225-7DEA-4AC0-9D0D-865CAEF5A19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4974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Purple Moti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b_mtf_ppt_16x9_prp_pos-0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PB_LOGO_PPT.png"/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5" y="342900"/>
            <a:ext cx="1712913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40" y="1501902"/>
            <a:ext cx="6345936" cy="809244"/>
          </a:xfrm>
        </p:spPr>
        <p:txBody>
          <a:bodyPr anchor="b"/>
          <a:lstStyle>
            <a:lvl1pPr>
              <a:defRPr sz="320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320040" y="2400300"/>
            <a:ext cx="6345936" cy="51435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2pPr>
            <a:lvl3pPr marL="0" indent="0" algn="l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3pPr>
            <a:lvl4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320675" y="2982913"/>
            <a:ext cx="6345238" cy="274637"/>
          </a:xfrm>
          <a:prstGeom prst="rect">
            <a:avLst/>
          </a:prstGeom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5pPr marL="2057400" lvl="4" indent="-228600" eaLnBrk="1" hangingPunct="1">
              <a:lnSpc>
                <a:spcPct val="90000"/>
              </a:lnSpc>
              <a:defRPr sz="1100"/>
            </a:lvl5pPr>
          </a:lstStyle>
          <a:p>
            <a:pPr lvl="4"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617224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 with Content Option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20040" y="1200150"/>
            <a:ext cx="2029968" cy="274320"/>
          </a:xfrm>
        </p:spPr>
        <p:txBody>
          <a:bodyPr/>
          <a:lstStyle>
            <a:lvl1pPr marL="0" indent="0">
              <a:buFontTx/>
              <a:buNone/>
              <a:defRPr sz="1100" b="1"/>
            </a:lvl1pPr>
            <a:lvl2pPr marL="0" indent="0">
              <a:buFontTx/>
              <a:buNone/>
              <a:defRPr sz="1200" b="1"/>
            </a:lvl2pPr>
            <a:lvl3pPr marL="0" indent="0">
              <a:buFontTx/>
              <a:buNone/>
              <a:defRPr sz="1200" b="1"/>
            </a:lvl3pPr>
            <a:lvl4pPr marL="0" indent="0">
              <a:buFontTx/>
              <a:buNone/>
              <a:defRPr sz="1200" b="1"/>
            </a:lvl4pPr>
            <a:lvl5pPr marL="0" indent="0">
              <a:buFontTx/>
              <a:buNone/>
              <a:defRPr sz="1200" b="1"/>
            </a:lvl5pPr>
            <a:lvl6pPr marL="0" indent="0">
              <a:buFontTx/>
              <a:buNone/>
              <a:defRPr sz="1200" b="1"/>
            </a:lvl6pPr>
            <a:lvl7pPr marL="0" indent="0">
              <a:buFontTx/>
              <a:buNone/>
              <a:defRPr sz="1200" b="1"/>
            </a:lvl7pPr>
            <a:lvl8pPr marL="0" indent="0">
              <a:buFontTx/>
              <a:buNone/>
              <a:defRPr sz="1200" b="1"/>
            </a:lvl8pPr>
            <a:lvl9pPr marL="0" indent="0">
              <a:buFontTx/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320040" y="1556766"/>
            <a:ext cx="2029968" cy="1296768"/>
          </a:xfrm>
        </p:spPr>
        <p:txBody>
          <a:bodyPr/>
          <a:lstStyle>
            <a:lvl1pPr marL="0" indent="0">
              <a:buFontTx/>
              <a:buNone/>
              <a:defRPr sz="1400"/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  <a:lvl6pPr marL="0" indent="0">
              <a:buFontTx/>
              <a:buNone/>
              <a:defRPr sz="1600"/>
            </a:lvl6pPr>
            <a:lvl7pPr marL="0" indent="0">
              <a:buFontTx/>
              <a:buNone/>
              <a:defRPr sz="1600"/>
            </a:lvl7pPr>
            <a:lvl8pPr marL="0" indent="0">
              <a:buFontTx/>
              <a:buNone/>
              <a:defRPr sz="1600"/>
            </a:lvl8pPr>
            <a:lvl9pPr marL="0" indent="0">
              <a:buFontTx/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5"/>
          </p:nvPr>
        </p:nvSpPr>
        <p:spPr>
          <a:xfrm>
            <a:off x="320040" y="2990088"/>
            <a:ext cx="2029968" cy="1639062"/>
          </a:xfrm>
        </p:spPr>
        <p:txBody>
          <a:bodyPr/>
          <a:lstStyle>
            <a:lvl1pPr>
              <a:defRPr sz="1100"/>
            </a:lvl1pPr>
            <a:lvl2pPr marL="119063" indent="-119063">
              <a:defRPr sz="1100"/>
            </a:lvl2pPr>
            <a:lvl3pPr marL="292100" indent="-173038">
              <a:defRPr sz="1100"/>
            </a:lvl3pPr>
            <a:lvl4pPr marL="342900" indent="-114300">
              <a:defRPr sz="900"/>
            </a:lvl4pPr>
            <a:lvl5pPr marL="461963" indent="-119063">
              <a:defRPr sz="900"/>
            </a:lvl5pPr>
            <a:lvl6pPr marL="119063" indent="-119063">
              <a:buClr>
                <a:schemeClr val="accent1"/>
              </a:buClr>
              <a:buFont typeface="Arial" pitchFamily="34" charset="0"/>
              <a:buChar char="•"/>
              <a:defRPr sz="1000"/>
            </a:lvl6pPr>
            <a:lvl7pPr marL="119063" indent="-119063">
              <a:buClr>
                <a:schemeClr val="accent1"/>
              </a:buClr>
              <a:buFont typeface="Arial" pitchFamily="34" charset="0"/>
              <a:buChar char="•"/>
              <a:defRPr sz="1000"/>
            </a:lvl7pPr>
            <a:lvl8pPr marL="119063" indent="-119063">
              <a:buClr>
                <a:schemeClr val="accent1"/>
              </a:buClr>
              <a:buFont typeface="Arial" pitchFamily="34" charset="0"/>
              <a:buChar char="•"/>
              <a:defRPr sz="1000"/>
            </a:lvl8pPr>
            <a:lvl9pPr marL="119063" indent="-119063">
              <a:buClr>
                <a:schemeClr val="accent1"/>
              </a:buClr>
              <a:buFont typeface="Arial" pitchFamily="34" charset="0"/>
              <a:buChar char="•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2478024" y="1200150"/>
            <a:ext cx="2029968" cy="274320"/>
          </a:xfrm>
        </p:spPr>
        <p:txBody>
          <a:bodyPr/>
          <a:lstStyle>
            <a:lvl1pPr marL="0" indent="0">
              <a:buFontTx/>
              <a:buNone/>
              <a:defRPr sz="1100" b="1"/>
            </a:lvl1pPr>
            <a:lvl2pPr marL="0" indent="0">
              <a:buFontTx/>
              <a:buNone/>
              <a:defRPr sz="1200" b="1"/>
            </a:lvl2pPr>
            <a:lvl3pPr marL="0" indent="0">
              <a:buFontTx/>
              <a:buNone/>
              <a:defRPr sz="1200" b="1"/>
            </a:lvl3pPr>
            <a:lvl4pPr marL="0" indent="0">
              <a:buFontTx/>
              <a:buNone/>
              <a:defRPr sz="1200" b="1"/>
            </a:lvl4pPr>
            <a:lvl5pPr marL="0" indent="0">
              <a:buFontTx/>
              <a:buNone/>
              <a:defRPr sz="1200" b="1"/>
            </a:lvl5pPr>
            <a:lvl6pPr marL="0" indent="0">
              <a:buFontTx/>
              <a:buNone/>
              <a:defRPr sz="1200" b="1"/>
            </a:lvl6pPr>
            <a:lvl7pPr marL="0" indent="0">
              <a:buFontTx/>
              <a:buNone/>
              <a:defRPr sz="1200" b="1"/>
            </a:lvl7pPr>
            <a:lvl8pPr marL="0" indent="0">
              <a:buFontTx/>
              <a:buNone/>
              <a:defRPr sz="1200" b="1"/>
            </a:lvl8pPr>
            <a:lvl9pPr marL="0" indent="0">
              <a:buFontTx/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7"/>
          </p:nvPr>
        </p:nvSpPr>
        <p:spPr>
          <a:xfrm>
            <a:off x="2478024" y="1556766"/>
            <a:ext cx="2029968" cy="1296768"/>
          </a:xfrm>
        </p:spPr>
        <p:txBody>
          <a:bodyPr/>
          <a:lstStyle>
            <a:lvl1pPr>
              <a:buFontTx/>
              <a:buNone/>
              <a:defRPr sz="1400"/>
            </a:lvl1pPr>
            <a:lvl2pPr>
              <a:buFontTx/>
              <a:buNone/>
              <a:defRPr sz="1600"/>
            </a:lvl2pPr>
            <a:lvl3pPr>
              <a:buFontTx/>
              <a:buNone/>
              <a:defRPr sz="1600"/>
            </a:lvl3pPr>
            <a:lvl4pPr>
              <a:buFontTx/>
              <a:buNone/>
              <a:defRPr sz="1600"/>
            </a:lvl4pPr>
            <a:lvl5pPr>
              <a:buFontTx/>
              <a:buNone/>
              <a:defRPr sz="1600"/>
            </a:lvl5pPr>
            <a:lvl6pPr>
              <a:buFontTx/>
              <a:buNone/>
              <a:defRPr sz="1600"/>
            </a:lvl6pPr>
            <a:lvl7pPr>
              <a:buFontTx/>
              <a:buNone/>
              <a:defRPr sz="1600"/>
            </a:lvl7pPr>
            <a:lvl8pPr>
              <a:buFontTx/>
              <a:buNone/>
              <a:defRPr sz="1600"/>
            </a:lvl8pPr>
            <a:lvl9pPr>
              <a:buFontTx/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8"/>
          </p:nvPr>
        </p:nvSpPr>
        <p:spPr>
          <a:xfrm>
            <a:off x="2478024" y="2990088"/>
            <a:ext cx="2029968" cy="1639062"/>
          </a:xfrm>
        </p:spPr>
        <p:txBody>
          <a:bodyPr/>
          <a:lstStyle>
            <a:lvl1pPr>
              <a:defRPr sz="1100"/>
            </a:lvl1pPr>
            <a:lvl2pPr marL="119063" indent="-119063">
              <a:defRPr sz="1100"/>
            </a:lvl2pPr>
            <a:lvl3pPr marL="228600" indent="-109538">
              <a:defRPr sz="1100"/>
            </a:lvl3pPr>
            <a:lvl4pPr marL="342900" indent="-114300">
              <a:defRPr sz="900"/>
            </a:lvl4pPr>
            <a:lvl5pPr marL="457200" indent="-114300">
              <a:buClrTx/>
              <a:buFont typeface="Arial" pitchFamily="34" charset="0"/>
              <a:buChar char="−"/>
              <a:defRPr sz="900"/>
            </a:lvl5pPr>
            <a:lvl6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6pPr>
            <a:lvl7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7pPr>
            <a:lvl8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8pPr>
            <a:lvl9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9"/>
          </p:nvPr>
        </p:nvSpPr>
        <p:spPr>
          <a:xfrm>
            <a:off x="4636008" y="1200150"/>
            <a:ext cx="2029968" cy="274320"/>
          </a:xfrm>
        </p:spPr>
        <p:txBody>
          <a:bodyPr/>
          <a:lstStyle>
            <a:lvl1pPr marL="0" indent="0">
              <a:buFontTx/>
              <a:buNone/>
              <a:defRPr sz="1100" b="1"/>
            </a:lvl1pPr>
            <a:lvl2pPr marL="0" indent="0">
              <a:buFontTx/>
              <a:buNone/>
              <a:defRPr sz="1200" b="1"/>
            </a:lvl2pPr>
            <a:lvl3pPr marL="0" indent="0">
              <a:buFontTx/>
              <a:buNone/>
              <a:defRPr sz="1200" b="1"/>
            </a:lvl3pPr>
            <a:lvl4pPr marL="0" indent="0">
              <a:buFontTx/>
              <a:buNone/>
              <a:defRPr sz="1200" b="1"/>
            </a:lvl4pPr>
            <a:lvl5pPr marL="0" indent="0">
              <a:buFontTx/>
              <a:buNone/>
              <a:defRPr sz="1200" b="1"/>
            </a:lvl5pPr>
            <a:lvl6pPr marL="0" indent="0">
              <a:buFontTx/>
              <a:buNone/>
              <a:defRPr sz="1200" b="1"/>
            </a:lvl6pPr>
            <a:lvl7pPr marL="0" indent="0">
              <a:buFontTx/>
              <a:buNone/>
              <a:defRPr sz="1200" b="1"/>
            </a:lvl7pPr>
            <a:lvl8pPr marL="0" indent="0">
              <a:buFontTx/>
              <a:buNone/>
              <a:defRPr sz="1200" b="1"/>
            </a:lvl8pPr>
            <a:lvl9pPr marL="0" indent="0">
              <a:buFontTx/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Content Placeholder 20"/>
          <p:cNvSpPr>
            <a:spLocks noGrp="1"/>
          </p:cNvSpPr>
          <p:nvPr>
            <p:ph sz="quarter" idx="20"/>
          </p:nvPr>
        </p:nvSpPr>
        <p:spPr>
          <a:xfrm>
            <a:off x="4636008" y="1556766"/>
            <a:ext cx="2029968" cy="1296768"/>
          </a:xfrm>
        </p:spPr>
        <p:txBody>
          <a:bodyPr/>
          <a:lstStyle>
            <a:lvl1pPr marL="0" indent="0">
              <a:buFontTx/>
              <a:buNone/>
              <a:defRPr sz="1400"/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  <a:lvl6pPr marL="0" indent="0">
              <a:buFontTx/>
              <a:buNone/>
              <a:defRPr sz="1600"/>
            </a:lvl6pPr>
            <a:lvl7pPr marL="0" indent="0">
              <a:buFontTx/>
              <a:buNone/>
              <a:defRPr sz="1600"/>
            </a:lvl7pPr>
            <a:lvl8pPr marL="0" indent="0">
              <a:buFontTx/>
              <a:buNone/>
              <a:defRPr sz="1600"/>
            </a:lvl8pPr>
            <a:lvl9pPr marL="0" indent="0">
              <a:buFontTx/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Content Placeholder 22"/>
          <p:cNvSpPr>
            <a:spLocks noGrp="1"/>
          </p:cNvSpPr>
          <p:nvPr>
            <p:ph sz="quarter" idx="21"/>
          </p:nvPr>
        </p:nvSpPr>
        <p:spPr>
          <a:xfrm>
            <a:off x="4636008" y="2990088"/>
            <a:ext cx="2029968" cy="1639062"/>
          </a:xfrm>
        </p:spPr>
        <p:txBody>
          <a:bodyPr/>
          <a:lstStyle>
            <a:lvl1pPr>
              <a:defRPr sz="1100"/>
            </a:lvl1pPr>
            <a:lvl2pPr marL="119063" indent="-119063">
              <a:defRPr sz="1100"/>
            </a:lvl2pPr>
            <a:lvl3pPr marL="228600" indent="-109538">
              <a:defRPr sz="1100"/>
            </a:lvl3pPr>
            <a:lvl4pPr marL="406400" indent="-114300">
              <a:defRPr sz="900"/>
            </a:lvl4pPr>
            <a:lvl5pPr marL="457200" indent="-114300">
              <a:buClrTx/>
              <a:buFont typeface="Arial" pitchFamily="34" charset="0"/>
              <a:buChar char="−"/>
              <a:defRPr sz="900"/>
            </a:lvl5pPr>
            <a:lvl6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6pPr>
            <a:lvl7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7pPr>
            <a:lvl8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8pPr>
            <a:lvl9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22"/>
          </p:nvPr>
        </p:nvSpPr>
        <p:spPr>
          <a:xfrm>
            <a:off x="6793992" y="1200150"/>
            <a:ext cx="2029968" cy="274320"/>
          </a:xfrm>
        </p:spPr>
        <p:txBody>
          <a:bodyPr/>
          <a:lstStyle>
            <a:lvl1pPr marL="0" indent="0">
              <a:buFontTx/>
              <a:buNone/>
              <a:defRPr sz="1100" b="1"/>
            </a:lvl1pPr>
            <a:lvl2pPr marL="0" indent="0">
              <a:buFontTx/>
              <a:buNone/>
              <a:defRPr sz="1200" b="1"/>
            </a:lvl2pPr>
            <a:lvl3pPr marL="0" indent="0">
              <a:buFontTx/>
              <a:buNone/>
              <a:defRPr sz="1200" b="1"/>
            </a:lvl3pPr>
            <a:lvl4pPr marL="0" indent="0">
              <a:buFontTx/>
              <a:buNone/>
              <a:defRPr sz="1200" b="1"/>
            </a:lvl4pPr>
            <a:lvl5pPr marL="0" indent="0">
              <a:buFontTx/>
              <a:buNone/>
              <a:defRPr sz="1200" b="1"/>
            </a:lvl5pPr>
            <a:lvl6pPr marL="0" indent="0">
              <a:buFontTx/>
              <a:buNone/>
              <a:defRPr sz="1200" b="1"/>
            </a:lvl6pPr>
            <a:lvl7pPr marL="0" indent="0">
              <a:buFontTx/>
              <a:buNone/>
              <a:defRPr sz="1200" b="1"/>
            </a:lvl7pPr>
            <a:lvl8pPr marL="0" indent="0">
              <a:buFontTx/>
              <a:buNone/>
              <a:defRPr sz="1200" b="1"/>
            </a:lvl8pPr>
            <a:lvl9pPr marL="0" indent="0">
              <a:buFontTx/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sz="quarter" idx="23"/>
          </p:nvPr>
        </p:nvSpPr>
        <p:spPr>
          <a:xfrm>
            <a:off x="6793992" y="1556766"/>
            <a:ext cx="2029968" cy="1296768"/>
          </a:xfrm>
        </p:spPr>
        <p:txBody>
          <a:bodyPr/>
          <a:lstStyle>
            <a:lvl1pPr marL="0" indent="0">
              <a:buFontTx/>
              <a:buNone/>
              <a:defRPr sz="1400"/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  <a:lvl6pPr marL="0" indent="0">
              <a:buFontTx/>
              <a:buNone/>
              <a:defRPr sz="1600"/>
            </a:lvl6pPr>
            <a:lvl7pPr marL="0" indent="0">
              <a:buFontTx/>
              <a:buNone/>
              <a:defRPr sz="1600"/>
            </a:lvl7pPr>
            <a:lvl8pPr marL="0" indent="0">
              <a:buFontTx/>
              <a:buNone/>
              <a:defRPr sz="1600"/>
            </a:lvl8pPr>
            <a:lvl9pPr marL="0" indent="0">
              <a:buFontTx/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Content Placeholder 28"/>
          <p:cNvSpPr>
            <a:spLocks noGrp="1"/>
          </p:cNvSpPr>
          <p:nvPr>
            <p:ph sz="quarter" idx="24"/>
          </p:nvPr>
        </p:nvSpPr>
        <p:spPr>
          <a:xfrm>
            <a:off x="6793992" y="2990088"/>
            <a:ext cx="2029968" cy="1639062"/>
          </a:xfrm>
        </p:spPr>
        <p:txBody>
          <a:bodyPr/>
          <a:lstStyle>
            <a:lvl1pPr>
              <a:defRPr sz="1100"/>
            </a:lvl1pPr>
            <a:lvl2pPr marL="119063" indent="-119063">
              <a:defRPr sz="1100"/>
            </a:lvl2pPr>
            <a:lvl3pPr marL="228600" indent="-109538">
              <a:defRPr sz="1100"/>
            </a:lvl3pPr>
            <a:lvl4pPr marL="342900" indent="-114300">
              <a:defRPr sz="900"/>
            </a:lvl4pPr>
            <a:lvl5pPr marL="461963" indent="-119063">
              <a:buClrTx/>
              <a:buFont typeface="Arial" pitchFamily="34" charset="0"/>
              <a:buChar char="−"/>
              <a:defRPr sz="900"/>
            </a:lvl5pPr>
            <a:lvl6pPr marL="119063" indent="-119063">
              <a:buClr>
                <a:schemeClr val="accent1"/>
              </a:buClr>
              <a:buFont typeface="Arial" pitchFamily="34" charset="0"/>
              <a:buChar char="•"/>
              <a:defRPr sz="1000"/>
            </a:lvl6pPr>
            <a:lvl7pPr marL="119063" indent="-119063">
              <a:buClr>
                <a:schemeClr val="accent1"/>
              </a:buClr>
              <a:buFont typeface="Arial" pitchFamily="34" charset="0"/>
              <a:buChar char="•"/>
              <a:defRPr sz="1000"/>
            </a:lvl7pPr>
            <a:lvl8pPr marL="119063" indent="-119063">
              <a:buClr>
                <a:schemeClr val="accent1"/>
              </a:buClr>
              <a:buFont typeface="Arial" pitchFamily="34" charset="0"/>
              <a:buChar char="•"/>
              <a:defRPr sz="1000"/>
            </a:lvl8pPr>
            <a:lvl9pPr marL="119063" indent="-119063">
              <a:buClr>
                <a:schemeClr val="accent1"/>
              </a:buClr>
              <a:buFont typeface="Arial" pitchFamily="34" charset="0"/>
              <a:buChar char="•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Pitney Bowes | MapInfo User Group UK</a:t>
            </a:r>
            <a:endParaRPr lang="en-US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FC5FC8-AD0F-49DC-BF01-657C4541972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8562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 with Content Option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320040" y="1200150"/>
            <a:ext cx="2029968" cy="1110996"/>
          </a:xfrm>
        </p:spPr>
        <p:txBody>
          <a:bodyPr/>
          <a:lstStyle>
            <a:lvl1pPr marL="0" indent="0">
              <a:buFontTx/>
              <a:buNone/>
              <a:defRPr sz="1400"/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  <a:lvl6pPr marL="0" indent="0">
              <a:buFontTx/>
              <a:buNone/>
              <a:defRPr sz="1600"/>
            </a:lvl6pPr>
            <a:lvl7pPr marL="0" indent="0">
              <a:buFontTx/>
              <a:buNone/>
              <a:defRPr sz="1600"/>
            </a:lvl7pPr>
            <a:lvl8pPr marL="0" indent="0">
              <a:buFontTx/>
              <a:buNone/>
              <a:defRPr sz="1600"/>
            </a:lvl8pPr>
            <a:lvl9pPr marL="0" indent="0">
              <a:buFontTx/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320040" y="2393442"/>
            <a:ext cx="2029968" cy="2235708"/>
          </a:xfrm>
        </p:spPr>
        <p:txBody>
          <a:bodyPr/>
          <a:lstStyle>
            <a:lvl1pPr>
              <a:defRPr sz="1100"/>
            </a:lvl1pPr>
            <a:lvl2pPr marL="114300" indent="-114300">
              <a:defRPr sz="1100"/>
            </a:lvl2pPr>
            <a:lvl3pPr marL="228600" indent="-114300">
              <a:defRPr sz="1100"/>
            </a:lvl3pPr>
            <a:lvl4pPr marL="342900" indent="-114300">
              <a:defRPr sz="900"/>
            </a:lvl4pPr>
            <a:lvl5pPr marL="457200" indent="-114300">
              <a:buClrTx/>
              <a:buFont typeface="Arial" pitchFamily="34" charset="0"/>
              <a:buChar char="−"/>
              <a:defRPr sz="900"/>
            </a:lvl5pPr>
            <a:lvl6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6pPr>
            <a:lvl7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7pPr>
            <a:lvl8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8pPr>
            <a:lvl9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5"/>
          </p:nvPr>
        </p:nvSpPr>
        <p:spPr>
          <a:xfrm>
            <a:off x="2478024" y="1200150"/>
            <a:ext cx="2029968" cy="1110996"/>
          </a:xfrm>
        </p:spPr>
        <p:txBody>
          <a:bodyPr/>
          <a:lstStyle>
            <a:lvl1pPr marL="0" indent="0">
              <a:buFontTx/>
              <a:buNone/>
              <a:defRPr sz="1400"/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  <a:lvl6pPr marL="0" indent="0">
              <a:buFontTx/>
              <a:buNone/>
              <a:defRPr sz="1600"/>
            </a:lvl6pPr>
            <a:lvl7pPr marL="0" indent="0">
              <a:buFontTx/>
              <a:buNone/>
              <a:defRPr sz="1600"/>
            </a:lvl7pPr>
            <a:lvl8pPr marL="0" indent="0">
              <a:buFontTx/>
              <a:buNone/>
              <a:defRPr sz="1600"/>
            </a:lvl8pPr>
            <a:lvl9pPr marL="0" indent="0">
              <a:buFontTx/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6"/>
          </p:nvPr>
        </p:nvSpPr>
        <p:spPr>
          <a:xfrm>
            <a:off x="2478024" y="2393442"/>
            <a:ext cx="2029968" cy="2235708"/>
          </a:xfrm>
        </p:spPr>
        <p:txBody>
          <a:bodyPr/>
          <a:lstStyle>
            <a:lvl1pPr>
              <a:defRPr sz="1100"/>
            </a:lvl1pPr>
            <a:lvl2pPr marL="114300" indent="-114300">
              <a:defRPr sz="1100"/>
            </a:lvl2pPr>
            <a:lvl3pPr marL="228600" indent="-114300">
              <a:defRPr sz="1100"/>
            </a:lvl3pPr>
            <a:lvl4pPr marL="342900" indent="-114300">
              <a:defRPr sz="900"/>
            </a:lvl4pPr>
            <a:lvl5pPr marL="457200" indent="-114300">
              <a:buClrTx/>
              <a:buFont typeface="Arial" pitchFamily="34" charset="0"/>
              <a:buChar char="−"/>
              <a:defRPr sz="900"/>
            </a:lvl5pPr>
            <a:lvl6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6pPr>
            <a:lvl7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7pPr>
            <a:lvl8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8pPr>
            <a:lvl9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7"/>
          </p:nvPr>
        </p:nvSpPr>
        <p:spPr>
          <a:xfrm>
            <a:off x="4636008" y="1200150"/>
            <a:ext cx="2029968" cy="1110996"/>
          </a:xfrm>
        </p:spPr>
        <p:txBody>
          <a:bodyPr/>
          <a:lstStyle>
            <a:lvl1pPr marL="0" indent="0">
              <a:buFontTx/>
              <a:buNone/>
              <a:defRPr sz="1400"/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  <a:lvl6pPr marL="0" indent="0">
              <a:buFontTx/>
              <a:buNone/>
              <a:defRPr sz="1600"/>
            </a:lvl6pPr>
            <a:lvl7pPr marL="0" indent="0">
              <a:buFontTx/>
              <a:buNone/>
              <a:defRPr sz="1600"/>
            </a:lvl7pPr>
            <a:lvl8pPr marL="0" indent="0">
              <a:buFontTx/>
              <a:buNone/>
              <a:defRPr sz="1600"/>
            </a:lvl8pPr>
            <a:lvl9pPr marL="0" indent="0">
              <a:buFontTx/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8"/>
          </p:nvPr>
        </p:nvSpPr>
        <p:spPr>
          <a:xfrm>
            <a:off x="4636008" y="2393442"/>
            <a:ext cx="2029968" cy="2235708"/>
          </a:xfrm>
        </p:spPr>
        <p:txBody>
          <a:bodyPr/>
          <a:lstStyle>
            <a:lvl1pPr>
              <a:defRPr sz="1100"/>
            </a:lvl1pPr>
            <a:lvl2pPr marL="114300" indent="-114300">
              <a:defRPr sz="1100"/>
            </a:lvl2pPr>
            <a:lvl3pPr marL="228600" indent="-114300">
              <a:defRPr sz="1100"/>
            </a:lvl3pPr>
            <a:lvl4pPr marL="342900" indent="-114300">
              <a:defRPr sz="900"/>
            </a:lvl4pPr>
            <a:lvl5pPr marL="457200" indent="-114300">
              <a:buClrTx/>
              <a:buFont typeface="Arial" pitchFamily="34" charset="0"/>
              <a:buChar char="−"/>
              <a:defRPr sz="900"/>
            </a:lvl5pPr>
            <a:lvl6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6pPr>
            <a:lvl7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7pPr>
            <a:lvl8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8pPr>
            <a:lvl9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9"/>
          </p:nvPr>
        </p:nvSpPr>
        <p:spPr>
          <a:xfrm>
            <a:off x="6793992" y="1200150"/>
            <a:ext cx="2029968" cy="1110996"/>
          </a:xfrm>
        </p:spPr>
        <p:txBody>
          <a:bodyPr/>
          <a:lstStyle>
            <a:lvl1pPr marL="0" indent="0">
              <a:buFontTx/>
              <a:buNone/>
              <a:defRPr sz="1400"/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  <a:lvl6pPr marL="0" indent="0">
              <a:buFontTx/>
              <a:buNone/>
              <a:defRPr sz="1600"/>
            </a:lvl6pPr>
            <a:lvl7pPr marL="0" indent="0">
              <a:buFontTx/>
              <a:buNone/>
              <a:defRPr sz="1600"/>
            </a:lvl7pPr>
            <a:lvl8pPr marL="0" indent="0">
              <a:buFontTx/>
              <a:buNone/>
              <a:defRPr sz="1600"/>
            </a:lvl8pPr>
            <a:lvl9pPr marL="0" indent="0">
              <a:buFontTx/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Content Placeholder 21"/>
          <p:cNvSpPr>
            <a:spLocks noGrp="1"/>
          </p:cNvSpPr>
          <p:nvPr>
            <p:ph sz="quarter" idx="20"/>
          </p:nvPr>
        </p:nvSpPr>
        <p:spPr>
          <a:xfrm>
            <a:off x="6793992" y="2393442"/>
            <a:ext cx="2029968" cy="2235708"/>
          </a:xfrm>
        </p:spPr>
        <p:txBody>
          <a:bodyPr/>
          <a:lstStyle>
            <a:lvl1pPr>
              <a:defRPr sz="1100"/>
            </a:lvl1pPr>
            <a:lvl2pPr marL="114300" indent="-114300">
              <a:defRPr sz="1100"/>
            </a:lvl2pPr>
            <a:lvl3pPr marL="228600" indent="-114300">
              <a:defRPr sz="1100"/>
            </a:lvl3pPr>
            <a:lvl4pPr marL="342900" indent="-114300">
              <a:defRPr sz="900"/>
            </a:lvl4pPr>
            <a:lvl5pPr marL="457200" indent="-114300">
              <a:buClrTx/>
              <a:buFont typeface="Arial" pitchFamily="34" charset="0"/>
              <a:buChar char="−"/>
              <a:defRPr sz="900"/>
            </a:lvl5pPr>
            <a:lvl6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6pPr>
            <a:lvl7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7pPr>
            <a:lvl8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8pPr>
            <a:lvl9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Pitney Bowes | MapInfo User Group UK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844CD3-D3D6-4526-9B3F-48A4126406B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993313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320040" y="1200150"/>
            <a:ext cx="1600200" cy="3429000"/>
          </a:xfrm>
        </p:spPr>
        <p:txBody>
          <a:bodyPr/>
          <a:lstStyle>
            <a:lvl1pPr>
              <a:defRPr sz="1100"/>
            </a:lvl1pPr>
            <a:lvl2pPr marL="114300" indent="-114300">
              <a:defRPr sz="1100"/>
            </a:lvl2pPr>
            <a:lvl3pPr marL="228600" indent="-114300">
              <a:defRPr sz="1100"/>
            </a:lvl3pPr>
            <a:lvl4pPr marL="342900" indent="-114300">
              <a:defRPr sz="900"/>
            </a:lvl4pPr>
            <a:lvl5pPr marL="457200" indent="-114300">
              <a:buClrTx/>
              <a:buFont typeface="Arial" pitchFamily="34" charset="0"/>
              <a:buChar char="−"/>
              <a:defRPr sz="900"/>
            </a:lvl5pPr>
            <a:lvl6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6pPr>
            <a:lvl7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7pPr>
            <a:lvl8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8pPr>
            <a:lvl9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2048256" y="1200150"/>
            <a:ext cx="1600200" cy="3429000"/>
          </a:xfrm>
        </p:spPr>
        <p:txBody>
          <a:bodyPr/>
          <a:lstStyle>
            <a:lvl1pPr>
              <a:defRPr sz="1100"/>
            </a:lvl1pPr>
            <a:lvl2pPr marL="114300" indent="-114300">
              <a:defRPr sz="1100"/>
            </a:lvl2pPr>
            <a:lvl3pPr marL="228600" indent="-114300">
              <a:defRPr sz="1100"/>
            </a:lvl3pPr>
            <a:lvl4pPr marL="342900" indent="-114300">
              <a:defRPr sz="900"/>
            </a:lvl4pPr>
            <a:lvl5pPr marL="457200" indent="-114300">
              <a:buClrTx/>
              <a:buFont typeface="Arial" pitchFamily="34" charset="0"/>
              <a:buChar char="−"/>
              <a:defRPr sz="900"/>
            </a:lvl5pPr>
            <a:lvl6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6pPr>
            <a:lvl7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7pPr>
            <a:lvl8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8pPr>
            <a:lvl9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5"/>
          </p:nvPr>
        </p:nvSpPr>
        <p:spPr>
          <a:xfrm>
            <a:off x="3776472" y="1200150"/>
            <a:ext cx="1600200" cy="3429000"/>
          </a:xfrm>
        </p:spPr>
        <p:txBody>
          <a:bodyPr/>
          <a:lstStyle>
            <a:lvl1pPr>
              <a:defRPr sz="1100"/>
            </a:lvl1pPr>
            <a:lvl2pPr marL="114300" indent="-114300">
              <a:defRPr sz="1100"/>
            </a:lvl2pPr>
            <a:lvl3pPr marL="228600" indent="-114300">
              <a:defRPr sz="1100"/>
            </a:lvl3pPr>
            <a:lvl4pPr marL="342900" indent="-114300">
              <a:defRPr sz="900"/>
            </a:lvl4pPr>
            <a:lvl5pPr marL="457200" indent="-114300">
              <a:buClrTx/>
              <a:buFont typeface="Arial" pitchFamily="34" charset="0"/>
              <a:buChar char="−"/>
              <a:defRPr sz="900"/>
            </a:lvl5pPr>
            <a:lvl6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6pPr>
            <a:lvl7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7pPr>
            <a:lvl8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8pPr>
            <a:lvl9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6"/>
          </p:nvPr>
        </p:nvSpPr>
        <p:spPr>
          <a:xfrm>
            <a:off x="5504688" y="1200150"/>
            <a:ext cx="1600200" cy="3429000"/>
          </a:xfrm>
        </p:spPr>
        <p:txBody>
          <a:bodyPr/>
          <a:lstStyle>
            <a:lvl1pPr>
              <a:defRPr sz="1100"/>
            </a:lvl1pPr>
            <a:lvl2pPr marL="114300" indent="-114300">
              <a:defRPr sz="1100"/>
            </a:lvl2pPr>
            <a:lvl3pPr marL="228600" indent="-114300">
              <a:defRPr sz="1100"/>
            </a:lvl3pPr>
            <a:lvl4pPr marL="342900" indent="-114300">
              <a:defRPr sz="900"/>
            </a:lvl4pPr>
            <a:lvl5pPr marL="457200" indent="-114300">
              <a:buClrTx/>
              <a:buFont typeface="Arial" pitchFamily="34" charset="0"/>
              <a:buChar char="−"/>
              <a:defRPr lang="en-US" sz="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6pPr>
            <a:lvl7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7pPr>
            <a:lvl8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8pPr>
            <a:lvl9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7"/>
          </p:nvPr>
        </p:nvSpPr>
        <p:spPr>
          <a:xfrm>
            <a:off x="7223760" y="1200150"/>
            <a:ext cx="1600200" cy="3429000"/>
          </a:xfrm>
        </p:spPr>
        <p:txBody>
          <a:bodyPr/>
          <a:lstStyle>
            <a:lvl1pPr>
              <a:defRPr sz="1100"/>
            </a:lvl1pPr>
            <a:lvl2pPr marL="114300" indent="-114300">
              <a:defRPr sz="1100"/>
            </a:lvl2pPr>
            <a:lvl3pPr marL="228600" indent="-114300">
              <a:defRPr sz="1100"/>
            </a:lvl3pPr>
            <a:lvl4pPr marL="342900" indent="-114300">
              <a:defRPr sz="900"/>
            </a:lvl4pPr>
            <a:lvl5pPr marL="457200" indent="-114300">
              <a:buClrTx/>
              <a:buFont typeface="Arial" pitchFamily="34" charset="0"/>
              <a:buChar char="−"/>
              <a:defRPr sz="900"/>
            </a:lvl5pPr>
            <a:lvl6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6pPr>
            <a:lvl7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7pPr>
            <a:lvl8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8pPr>
            <a:lvl9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Pitney Bowes | MapInfo User Group UK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388350-8FEE-43D0-B1B7-E12BE0BA674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9854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 with Content Option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20040" y="1200150"/>
            <a:ext cx="1600200" cy="274320"/>
          </a:xfrm>
        </p:spPr>
        <p:txBody>
          <a:bodyPr/>
          <a:lstStyle>
            <a:lvl1pPr marL="0" indent="0">
              <a:buFontTx/>
              <a:buNone/>
              <a:defRPr sz="1100" b="1"/>
            </a:lvl1pPr>
            <a:lvl2pPr marL="0" indent="0">
              <a:buFontTx/>
              <a:buNone/>
              <a:defRPr sz="1200" b="1"/>
            </a:lvl2pPr>
            <a:lvl3pPr marL="0" indent="0">
              <a:buFontTx/>
              <a:buNone/>
              <a:defRPr sz="1200" b="1"/>
            </a:lvl3pPr>
            <a:lvl4pPr marL="0" indent="0">
              <a:buFontTx/>
              <a:buNone/>
              <a:defRPr sz="1200" b="1"/>
            </a:lvl4pPr>
            <a:lvl5pPr marL="0" indent="0">
              <a:buFontTx/>
              <a:buNone/>
              <a:defRPr sz="1200" b="1"/>
            </a:lvl5pPr>
            <a:lvl6pPr marL="0" indent="0">
              <a:buFontTx/>
              <a:buNone/>
              <a:defRPr sz="1200" b="1"/>
            </a:lvl6pPr>
            <a:lvl7pPr marL="0" indent="0">
              <a:buFontTx/>
              <a:buNone/>
              <a:defRPr sz="1200" b="1"/>
            </a:lvl7pPr>
            <a:lvl8pPr marL="0" indent="0">
              <a:buFontTx/>
              <a:buNone/>
              <a:defRPr sz="1200" b="1"/>
            </a:lvl8pPr>
            <a:lvl9pPr marL="0" indent="0">
              <a:buFontTx/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320040" y="1556766"/>
            <a:ext cx="1600200" cy="761238"/>
          </a:xfrm>
        </p:spPr>
        <p:txBody>
          <a:bodyPr/>
          <a:lstStyle>
            <a:lvl1pPr marL="0" indent="0">
              <a:buFontTx/>
              <a:buNone/>
              <a:defRPr sz="1400"/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  <a:lvl6pPr marL="0" indent="0">
              <a:buFontTx/>
              <a:buNone/>
              <a:defRPr sz="1600"/>
            </a:lvl6pPr>
            <a:lvl7pPr marL="0" indent="0">
              <a:buFontTx/>
              <a:buNone/>
              <a:defRPr sz="1600"/>
            </a:lvl7pPr>
            <a:lvl8pPr marL="0" indent="0">
              <a:buFontTx/>
              <a:buNone/>
              <a:defRPr sz="1600"/>
            </a:lvl8pPr>
            <a:lvl9pPr marL="0" indent="0">
              <a:buFontTx/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5"/>
          </p:nvPr>
        </p:nvSpPr>
        <p:spPr>
          <a:xfrm>
            <a:off x="320040" y="2393442"/>
            <a:ext cx="1600200" cy="2235708"/>
          </a:xfrm>
        </p:spPr>
        <p:txBody>
          <a:bodyPr/>
          <a:lstStyle>
            <a:lvl1pPr>
              <a:defRPr sz="1100"/>
            </a:lvl1pPr>
            <a:lvl2pPr marL="119063" indent="-119063">
              <a:defRPr sz="1100"/>
            </a:lvl2pPr>
            <a:lvl3pPr marL="228600" indent="-109538">
              <a:defRPr sz="1100"/>
            </a:lvl3pPr>
            <a:lvl4pPr marL="342900" indent="-114300">
              <a:defRPr sz="900"/>
            </a:lvl4pPr>
            <a:lvl5pPr marL="457200" indent="-114300">
              <a:buClrTx/>
              <a:buFont typeface="Arial" pitchFamily="34" charset="0"/>
              <a:buChar char="−"/>
              <a:defRPr sz="900"/>
            </a:lvl5pPr>
            <a:lvl6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6pPr>
            <a:lvl7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7pPr>
            <a:lvl8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8pPr>
            <a:lvl9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2048256" y="1200150"/>
            <a:ext cx="1600200" cy="274320"/>
          </a:xfrm>
        </p:spPr>
        <p:txBody>
          <a:bodyPr/>
          <a:lstStyle>
            <a:lvl1pPr marL="0" indent="0">
              <a:buFontTx/>
              <a:buNone/>
              <a:defRPr sz="1100" b="1"/>
            </a:lvl1pPr>
            <a:lvl2pPr marL="0" indent="0">
              <a:buFontTx/>
              <a:buNone/>
              <a:defRPr sz="1200" b="1"/>
            </a:lvl2pPr>
            <a:lvl3pPr marL="0" indent="0">
              <a:buFontTx/>
              <a:buNone/>
              <a:defRPr sz="1200" b="1"/>
            </a:lvl3pPr>
            <a:lvl4pPr marL="0" indent="0">
              <a:buFontTx/>
              <a:buNone/>
              <a:defRPr sz="1200" b="1"/>
            </a:lvl4pPr>
            <a:lvl5pPr marL="0" indent="0">
              <a:buFontTx/>
              <a:buNone/>
              <a:defRPr sz="1200" b="1"/>
            </a:lvl5pPr>
            <a:lvl6pPr marL="0" indent="0">
              <a:buFontTx/>
              <a:buNone/>
              <a:defRPr sz="1200" b="1"/>
            </a:lvl6pPr>
            <a:lvl7pPr marL="0" indent="0">
              <a:buFontTx/>
              <a:buNone/>
              <a:defRPr sz="1200" b="1"/>
            </a:lvl7pPr>
            <a:lvl8pPr marL="0" indent="0">
              <a:buFontTx/>
              <a:buNone/>
              <a:defRPr sz="1200" b="1"/>
            </a:lvl8pPr>
            <a:lvl9pPr marL="0" indent="0">
              <a:buFontTx/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7"/>
          </p:nvPr>
        </p:nvSpPr>
        <p:spPr>
          <a:xfrm>
            <a:off x="2048256" y="1556766"/>
            <a:ext cx="1600200" cy="761238"/>
          </a:xfrm>
        </p:spPr>
        <p:txBody>
          <a:bodyPr/>
          <a:lstStyle>
            <a:lvl1pPr marL="0" indent="0">
              <a:buFontTx/>
              <a:buNone/>
              <a:defRPr sz="1400"/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  <a:lvl6pPr marL="0" indent="0">
              <a:buFontTx/>
              <a:buNone/>
              <a:defRPr sz="1600"/>
            </a:lvl6pPr>
            <a:lvl7pPr marL="0" indent="0">
              <a:buFontTx/>
              <a:buNone/>
              <a:defRPr sz="1600"/>
            </a:lvl7pPr>
            <a:lvl8pPr marL="0" indent="0">
              <a:buFontTx/>
              <a:buNone/>
              <a:defRPr sz="1600"/>
            </a:lvl8pPr>
            <a:lvl9pPr marL="0" indent="0">
              <a:buFontTx/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8"/>
          </p:nvPr>
        </p:nvSpPr>
        <p:spPr>
          <a:xfrm>
            <a:off x="2048256" y="2393442"/>
            <a:ext cx="1600200" cy="2235708"/>
          </a:xfrm>
        </p:spPr>
        <p:txBody>
          <a:bodyPr/>
          <a:lstStyle>
            <a:lvl1pPr>
              <a:defRPr sz="1100"/>
            </a:lvl1pPr>
            <a:lvl2pPr marL="119063" indent="-119063">
              <a:defRPr sz="1100"/>
            </a:lvl2pPr>
            <a:lvl3pPr marL="228600" indent="-109538">
              <a:defRPr sz="1100"/>
            </a:lvl3pPr>
            <a:lvl4pPr marL="342900" indent="-114300">
              <a:defRPr sz="900"/>
            </a:lvl4pPr>
            <a:lvl5pPr marL="457200" indent="-114300">
              <a:buClrTx/>
              <a:buFont typeface="Arial" pitchFamily="34" charset="0"/>
              <a:buChar char="−"/>
              <a:defRPr sz="900"/>
            </a:lvl5pPr>
            <a:lvl6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6pPr>
            <a:lvl7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7pPr>
            <a:lvl8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8pPr>
            <a:lvl9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9"/>
          </p:nvPr>
        </p:nvSpPr>
        <p:spPr>
          <a:xfrm>
            <a:off x="3776472" y="1200150"/>
            <a:ext cx="1600200" cy="274320"/>
          </a:xfrm>
        </p:spPr>
        <p:txBody>
          <a:bodyPr/>
          <a:lstStyle>
            <a:lvl1pPr marL="0" indent="0">
              <a:buFontTx/>
              <a:buNone/>
              <a:defRPr sz="1100" b="1"/>
            </a:lvl1pPr>
            <a:lvl2pPr marL="0" indent="0">
              <a:buFontTx/>
              <a:buNone/>
              <a:defRPr sz="1200" b="1"/>
            </a:lvl2pPr>
            <a:lvl3pPr marL="0" indent="0">
              <a:buFontTx/>
              <a:buNone/>
              <a:defRPr sz="1200" b="1"/>
            </a:lvl3pPr>
            <a:lvl4pPr marL="0" indent="0">
              <a:buFontTx/>
              <a:buNone/>
              <a:defRPr sz="1200" b="1"/>
            </a:lvl4pPr>
            <a:lvl5pPr marL="0" indent="0">
              <a:buFontTx/>
              <a:buNone/>
              <a:defRPr sz="1200" b="1"/>
            </a:lvl5pPr>
            <a:lvl6pPr marL="0" indent="0">
              <a:buFontTx/>
              <a:buNone/>
              <a:defRPr sz="1200" b="1"/>
            </a:lvl6pPr>
            <a:lvl7pPr marL="0" indent="0">
              <a:buFontTx/>
              <a:buNone/>
              <a:defRPr sz="1200" b="1"/>
            </a:lvl7pPr>
            <a:lvl8pPr marL="0" indent="0">
              <a:buFontTx/>
              <a:buNone/>
              <a:defRPr sz="1200" b="1"/>
            </a:lvl8pPr>
            <a:lvl9pPr marL="0" indent="0">
              <a:buFontTx/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Content Placeholder 20"/>
          <p:cNvSpPr>
            <a:spLocks noGrp="1"/>
          </p:cNvSpPr>
          <p:nvPr>
            <p:ph sz="quarter" idx="20"/>
          </p:nvPr>
        </p:nvSpPr>
        <p:spPr>
          <a:xfrm>
            <a:off x="3776472" y="1556766"/>
            <a:ext cx="1600200" cy="761238"/>
          </a:xfrm>
        </p:spPr>
        <p:txBody>
          <a:bodyPr/>
          <a:lstStyle>
            <a:lvl1pPr marL="0" indent="0">
              <a:defRPr sz="1400"/>
            </a:lvl1pPr>
            <a:lvl2pPr marL="0" indent="0">
              <a:defRPr sz="1600"/>
            </a:lvl2pPr>
            <a:lvl3pPr marL="0" indent="0">
              <a:defRPr sz="1600"/>
            </a:lvl3pPr>
            <a:lvl4pPr marL="0" indent="0">
              <a:defRPr sz="1600"/>
            </a:lvl4pPr>
            <a:lvl5pPr marL="0" indent="0">
              <a:defRPr sz="1600"/>
            </a:lvl5pPr>
            <a:lvl6pPr marL="0" indent="0">
              <a:defRPr sz="1600"/>
            </a:lvl6pPr>
            <a:lvl7pPr marL="0" indent="0">
              <a:defRPr sz="1600"/>
            </a:lvl7pPr>
            <a:lvl8pPr marL="0" indent="0">
              <a:defRPr sz="1600"/>
            </a:lvl8pPr>
            <a:lvl9pPr marL="0" indent="0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Content Placeholder 22"/>
          <p:cNvSpPr>
            <a:spLocks noGrp="1"/>
          </p:cNvSpPr>
          <p:nvPr>
            <p:ph sz="quarter" idx="21"/>
          </p:nvPr>
        </p:nvSpPr>
        <p:spPr>
          <a:xfrm>
            <a:off x="3776472" y="2393442"/>
            <a:ext cx="1600200" cy="2235708"/>
          </a:xfrm>
        </p:spPr>
        <p:txBody>
          <a:bodyPr/>
          <a:lstStyle>
            <a:lvl1pPr>
              <a:defRPr sz="1100"/>
            </a:lvl1pPr>
            <a:lvl2pPr marL="119063" indent="-119063">
              <a:defRPr sz="1100"/>
            </a:lvl2pPr>
            <a:lvl3pPr marL="228600" indent="-109538">
              <a:defRPr sz="1100"/>
            </a:lvl3pPr>
            <a:lvl4pPr marL="342900" indent="-114300">
              <a:defRPr sz="900"/>
            </a:lvl4pPr>
            <a:lvl5pPr marL="457200" indent="-114300">
              <a:buClrTx/>
              <a:buFont typeface="Arial" pitchFamily="34" charset="0"/>
              <a:buChar char="−"/>
              <a:defRPr sz="900"/>
            </a:lvl5pPr>
            <a:lvl6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6pPr>
            <a:lvl7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7pPr>
            <a:lvl8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8pPr>
            <a:lvl9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22"/>
          </p:nvPr>
        </p:nvSpPr>
        <p:spPr>
          <a:xfrm>
            <a:off x="5504688" y="1200150"/>
            <a:ext cx="1600200" cy="274320"/>
          </a:xfrm>
        </p:spPr>
        <p:txBody>
          <a:bodyPr/>
          <a:lstStyle>
            <a:lvl1pPr marL="0" indent="0">
              <a:buFontTx/>
              <a:buNone/>
              <a:defRPr sz="1100" b="1"/>
            </a:lvl1pPr>
            <a:lvl2pPr marL="0" indent="0">
              <a:buFontTx/>
              <a:buNone/>
              <a:defRPr sz="1200" b="1"/>
            </a:lvl2pPr>
            <a:lvl3pPr marL="0" indent="0">
              <a:buFontTx/>
              <a:buNone/>
              <a:defRPr sz="1200" b="1"/>
            </a:lvl3pPr>
            <a:lvl4pPr marL="0" indent="0">
              <a:buFontTx/>
              <a:buNone/>
              <a:defRPr sz="1200" b="1"/>
            </a:lvl4pPr>
            <a:lvl5pPr marL="0" indent="0">
              <a:buFontTx/>
              <a:buNone/>
              <a:defRPr sz="1200" b="1"/>
            </a:lvl5pPr>
            <a:lvl6pPr marL="0" indent="0">
              <a:buFontTx/>
              <a:buNone/>
              <a:defRPr sz="1200" b="1"/>
            </a:lvl6pPr>
            <a:lvl7pPr marL="0" indent="0">
              <a:buFontTx/>
              <a:buNone/>
              <a:defRPr sz="1200" b="1"/>
            </a:lvl7pPr>
            <a:lvl8pPr marL="0" indent="0">
              <a:buFontTx/>
              <a:buNone/>
              <a:defRPr sz="1200" b="1"/>
            </a:lvl8pPr>
            <a:lvl9pPr marL="0" indent="0">
              <a:buFontTx/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sz="quarter" idx="23"/>
          </p:nvPr>
        </p:nvSpPr>
        <p:spPr>
          <a:xfrm>
            <a:off x="5504688" y="1556766"/>
            <a:ext cx="1600200" cy="761238"/>
          </a:xfrm>
        </p:spPr>
        <p:txBody>
          <a:bodyPr/>
          <a:lstStyle>
            <a:lvl1pPr marL="0" indent="0">
              <a:buFontTx/>
              <a:buNone/>
              <a:defRPr sz="1400"/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  <a:lvl6pPr marL="0" indent="0">
              <a:buFontTx/>
              <a:buNone/>
              <a:defRPr sz="1600"/>
            </a:lvl6pPr>
            <a:lvl7pPr marL="0" indent="0">
              <a:buFontTx/>
              <a:buNone/>
              <a:defRPr sz="1600"/>
            </a:lvl7pPr>
            <a:lvl8pPr marL="0" indent="0">
              <a:buFontTx/>
              <a:buNone/>
              <a:defRPr sz="1600"/>
            </a:lvl8pPr>
            <a:lvl9pPr marL="0" indent="0">
              <a:buFontTx/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Content Placeholder 28"/>
          <p:cNvSpPr>
            <a:spLocks noGrp="1"/>
          </p:cNvSpPr>
          <p:nvPr>
            <p:ph sz="quarter" idx="24"/>
          </p:nvPr>
        </p:nvSpPr>
        <p:spPr>
          <a:xfrm>
            <a:off x="5504688" y="2393442"/>
            <a:ext cx="1600200" cy="2235708"/>
          </a:xfrm>
        </p:spPr>
        <p:txBody>
          <a:bodyPr/>
          <a:lstStyle>
            <a:lvl1pPr>
              <a:defRPr sz="1100"/>
            </a:lvl1pPr>
            <a:lvl2pPr marL="119063" indent="-119063">
              <a:defRPr sz="1100"/>
            </a:lvl2pPr>
            <a:lvl3pPr marL="228600" indent="-109538">
              <a:tabLst/>
              <a:defRPr sz="1100"/>
            </a:lvl3pPr>
            <a:lvl4pPr marL="342900" indent="-114300">
              <a:defRPr sz="900"/>
            </a:lvl4pPr>
            <a:lvl5pPr marL="457200" indent="-114300">
              <a:buClrTx/>
              <a:buFont typeface="Arial" pitchFamily="34" charset="0"/>
              <a:buChar char="−"/>
              <a:defRPr sz="900"/>
            </a:lvl5pPr>
            <a:lvl6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6pPr>
            <a:lvl7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7pPr>
            <a:lvl8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8pPr>
            <a:lvl9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25"/>
          </p:nvPr>
        </p:nvSpPr>
        <p:spPr>
          <a:xfrm>
            <a:off x="7223760" y="1200150"/>
            <a:ext cx="1600200" cy="274320"/>
          </a:xfrm>
        </p:spPr>
        <p:txBody>
          <a:bodyPr/>
          <a:lstStyle>
            <a:lvl1pPr marL="0" indent="0">
              <a:buFontTx/>
              <a:buNone/>
              <a:defRPr sz="1100" b="1"/>
            </a:lvl1pPr>
            <a:lvl2pPr marL="0" indent="0">
              <a:buFontTx/>
              <a:buNone/>
              <a:defRPr sz="1200" b="1"/>
            </a:lvl2pPr>
            <a:lvl3pPr marL="0" indent="0">
              <a:buFontTx/>
              <a:buNone/>
              <a:defRPr sz="1200" b="1"/>
            </a:lvl3pPr>
            <a:lvl4pPr marL="0" indent="0">
              <a:buFontTx/>
              <a:buNone/>
              <a:defRPr sz="1200" b="1"/>
            </a:lvl4pPr>
            <a:lvl5pPr marL="0" indent="0">
              <a:buFontTx/>
              <a:buNone/>
              <a:defRPr sz="1200" b="1"/>
            </a:lvl5pPr>
            <a:lvl6pPr marL="0" indent="0">
              <a:buFontTx/>
              <a:buNone/>
              <a:defRPr sz="1200" b="1"/>
            </a:lvl6pPr>
            <a:lvl7pPr marL="0" indent="0">
              <a:buFontTx/>
              <a:buNone/>
              <a:defRPr sz="1200" b="1"/>
            </a:lvl7pPr>
            <a:lvl8pPr marL="0" indent="0">
              <a:buFontTx/>
              <a:buNone/>
              <a:defRPr sz="1200" b="1"/>
            </a:lvl8pPr>
            <a:lvl9pPr marL="0" indent="0">
              <a:buFontTx/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3" name="Content Placeholder 32"/>
          <p:cNvSpPr>
            <a:spLocks noGrp="1"/>
          </p:cNvSpPr>
          <p:nvPr>
            <p:ph sz="quarter" idx="26"/>
          </p:nvPr>
        </p:nvSpPr>
        <p:spPr>
          <a:xfrm>
            <a:off x="7223760" y="1556766"/>
            <a:ext cx="1600200" cy="761238"/>
          </a:xfrm>
        </p:spPr>
        <p:txBody>
          <a:bodyPr/>
          <a:lstStyle>
            <a:lvl1pPr marL="0" indent="0">
              <a:buFontTx/>
              <a:buNone/>
              <a:defRPr sz="1400"/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  <a:lvl6pPr marL="0" indent="0">
              <a:buFontTx/>
              <a:buNone/>
              <a:defRPr sz="1600"/>
            </a:lvl6pPr>
            <a:lvl7pPr marL="0" indent="0">
              <a:buFontTx/>
              <a:buNone/>
              <a:defRPr sz="1600"/>
            </a:lvl7pPr>
            <a:lvl8pPr marL="0" indent="0">
              <a:buFontTx/>
              <a:buNone/>
              <a:defRPr sz="1600"/>
            </a:lvl8pPr>
            <a:lvl9pPr marL="0" indent="0">
              <a:buFontTx/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Content Placeholder 34"/>
          <p:cNvSpPr>
            <a:spLocks noGrp="1"/>
          </p:cNvSpPr>
          <p:nvPr>
            <p:ph sz="quarter" idx="27"/>
          </p:nvPr>
        </p:nvSpPr>
        <p:spPr>
          <a:xfrm>
            <a:off x="7223760" y="2393442"/>
            <a:ext cx="1600200" cy="2235708"/>
          </a:xfrm>
        </p:spPr>
        <p:txBody>
          <a:bodyPr/>
          <a:lstStyle>
            <a:lvl1pPr>
              <a:defRPr sz="1100"/>
            </a:lvl1pPr>
            <a:lvl2pPr marL="119063" indent="-119063">
              <a:defRPr sz="1100"/>
            </a:lvl2pPr>
            <a:lvl3pPr marL="228600" indent="-109538">
              <a:defRPr sz="1100"/>
            </a:lvl3pPr>
            <a:lvl4pPr marL="342900" indent="-114300">
              <a:buClr>
                <a:schemeClr val="accent1"/>
              </a:buClr>
              <a:buFont typeface="Arial" pitchFamily="34" charset="0"/>
              <a:buChar char="•"/>
              <a:defRPr sz="900"/>
            </a:lvl4pPr>
            <a:lvl5pPr marL="457200" indent="-114300">
              <a:buClrTx/>
              <a:buFont typeface="Arial" pitchFamily="34" charset="0"/>
              <a:buChar char="−"/>
              <a:defRPr sz="900"/>
            </a:lvl5pPr>
            <a:lvl6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6pPr>
            <a:lvl7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7pPr>
            <a:lvl8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8pPr>
            <a:lvl9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2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Pitney Bowes | MapInfo User Group UK</a:t>
            </a:r>
            <a:endParaRPr lang="en-US" dirty="0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2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8B5ADE-C19D-4097-96DB-CFA5859E2E7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77918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 with Content Option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320040" y="1200150"/>
            <a:ext cx="1600200" cy="761238"/>
          </a:xfrm>
        </p:spPr>
        <p:txBody>
          <a:bodyPr/>
          <a:lstStyle>
            <a:lvl1pPr marL="0" indent="0">
              <a:buFontTx/>
              <a:buNone/>
              <a:defRPr sz="1400"/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  <a:lvl6pPr marL="0" indent="0">
              <a:buFontTx/>
              <a:buNone/>
              <a:defRPr sz="1600"/>
            </a:lvl6pPr>
            <a:lvl7pPr marL="0" indent="0">
              <a:buClr>
                <a:schemeClr val="accent1"/>
              </a:buClr>
              <a:buFontTx/>
              <a:buNone/>
              <a:defRPr sz="1600"/>
            </a:lvl7pPr>
            <a:lvl8pPr marL="0" indent="0">
              <a:buClr>
                <a:schemeClr val="accent1"/>
              </a:buClr>
              <a:buFontTx/>
              <a:buNone/>
              <a:defRPr sz="1600"/>
            </a:lvl8pPr>
            <a:lvl9pPr marL="0" indent="0">
              <a:buClr>
                <a:schemeClr val="accent1"/>
              </a:buClr>
              <a:buFontTx/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320040" y="2043684"/>
            <a:ext cx="1600200" cy="2596349"/>
          </a:xfrm>
        </p:spPr>
        <p:txBody>
          <a:bodyPr/>
          <a:lstStyle>
            <a:lvl1pPr>
              <a:defRPr sz="1100"/>
            </a:lvl1pPr>
            <a:lvl2pPr marL="114300" indent="-114300">
              <a:defRPr sz="1100"/>
            </a:lvl2pPr>
            <a:lvl3pPr marL="228600" indent="-114300">
              <a:defRPr sz="1100"/>
            </a:lvl3pPr>
            <a:lvl4pPr marL="342900" indent="-114300">
              <a:defRPr sz="900"/>
            </a:lvl4pPr>
            <a:lvl5pPr marL="457200" indent="-114300">
              <a:buClrTx/>
              <a:buFont typeface="Arial" pitchFamily="34" charset="0"/>
              <a:buChar char="−"/>
              <a:defRPr sz="900"/>
            </a:lvl5pPr>
            <a:lvl6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6pPr>
            <a:lvl7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7pPr>
            <a:lvl8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8pPr>
            <a:lvl9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5"/>
          </p:nvPr>
        </p:nvSpPr>
        <p:spPr>
          <a:xfrm>
            <a:off x="2048256" y="1200150"/>
            <a:ext cx="1600200" cy="761238"/>
          </a:xfrm>
        </p:spPr>
        <p:txBody>
          <a:bodyPr/>
          <a:lstStyle>
            <a:lvl1pPr marL="0" indent="0">
              <a:buFontTx/>
              <a:buNone/>
              <a:defRPr sz="1400"/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  <a:lvl6pPr marL="0" indent="0">
              <a:buFontTx/>
              <a:buNone/>
              <a:defRPr sz="1600"/>
            </a:lvl6pPr>
            <a:lvl7pPr marL="0" indent="0">
              <a:buFontTx/>
              <a:buNone/>
              <a:defRPr sz="1600"/>
            </a:lvl7pPr>
            <a:lvl8pPr marL="0" indent="0">
              <a:buFontTx/>
              <a:buNone/>
              <a:defRPr sz="1600"/>
            </a:lvl8pPr>
            <a:lvl9pPr marL="0" indent="0">
              <a:buFontTx/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6"/>
          </p:nvPr>
        </p:nvSpPr>
        <p:spPr>
          <a:xfrm>
            <a:off x="2048256" y="2043684"/>
            <a:ext cx="1600200" cy="2596349"/>
          </a:xfrm>
        </p:spPr>
        <p:txBody>
          <a:bodyPr/>
          <a:lstStyle>
            <a:lvl1pPr>
              <a:defRPr sz="1100"/>
            </a:lvl1pPr>
            <a:lvl2pPr marL="114300" indent="-114300">
              <a:defRPr sz="1100"/>
            </a:lvl2pPr>
            <a:lvl3pPr marL="228600" indent="-114300">
              <a:defRPr sz="1100"/>
            </a:lvl3pPr>
            <a:lvl4pPr marL="342900" indent="-114300">
              <a:defRPr sz="900"/>
            </a:lvl4pPr>
            <a:lvl5pPr marL="457200" indent="-114300">
              <a:buClrTx/>
              <a:buFont typeface="Arial" pitchFamily="34" charset="0"/>
              <a:buChar char="−"/>
              <a:defRPr sz="900"/>
            </a:lvl5pPr>
            <a:lvl6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6pPr>
            <a:lvl7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7pPr>
            <a:lvl8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8pPr>
            <a:lvl9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7"/>
          </p:nvPr>
        </p:nvSpPr>
        <p:spPr>
          <a:xfrm>
            <a:off x="3776472" y="1200150"/>
            <a:ext cx="1600200" cy="761238"/>
          </a:xfrm>
        </p:spPr>
        <p:txBody>
          <a:bodyPr/>
          <a:lstStyle>
            <a:lvl1pPr marL="0" indent="0">
              <a:buFontTx/>
              <a:buNone/>
              <a:defRPr sz="1400"/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  <a:lvl6pPr marL="0" indent="0">
              <a:buFontTx/>
              <a:buNone/>
              <a:defRPr sz="1600"/>
            </a:lvl6pPr>
            <a:lvl7pPr marL="0" indent="0">
              <a:buFontTx/>
              <a:buNone/>
              <a:defRPr sz="1600"/>
            </a:lvl7pPr>
            <a:lvl8pPr marL="0" indent="0">
              <a:buFontTx/>
              <a:buNone/>
              <a:defRPr sz="1600"/>
            </a:lvl8pPr>
            <a:lvl9pPr marL="0" indent="0">
              <a:buFontTx/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8"/>
          </p:nvPr>
        </p:nvSpPr>
        <p:spPr>
          <a:xfrm>
            <a:off x="3776472" y="2043684"/>
            <a:ext cx="1600200" cy="2596349"/>
          </a:xfrm>
        </p:spPr>
        <p:txBody>
          <a:bodyPr/>
          <a:lstStyle>
            <a:lvl1pPr>
              <a:defRPr sz="1100"/>
            </a:lvl1pPr>
            <a:lvl2pPr marL="114300" indent="-114300">
              <a:defRPr sz="1100"/>
            </a:lvl2pPr>
            <a:lvl3pPr marL="228600" indent="-114300">
              <a:defRPr sz="1100"/>
            </a:lvl3pPr>
            <a:lvl4pPr marL="342900" indent="-114300">
              <a:defRPr sz="900"/>
            </a:lvl4pPr>
            <a:lvl5pPr marL="457200" indent="-114300">
              <a:buClrTx/>
              <a:buFont typeface="Arial" pitchFamily="34" charset="0"/>
              <a:buChar char="−"/>
              <a:defRPr sz="900"/>
            </a:lvl5pPr>
            <a:lvl6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6pPr>
            <a:lvl7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7pPr>
            <a:lvl8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8pPr>
            <a:lvl9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9"/>
          </p:nvPr>
        </p:nvSpPr>
        <p:spPr>
          <a:xfrm>
            <a:off x="5504688" y="1200150"/>
            <a:ext cx="1600200" cy="761238"/>
          </a:xfrm>
        </p:spPr>
        <p:txBody>
          <a:bodyPr/>
          <a:lstStyle>
            <a:lvl1pPr marL="0" indent="0">
              <a:buFontTx/>
              <a:buNone/>
              <a:defRPr sz="1400"/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  <a:lvl6pPr marL="0" indent="0">
              <a:buFontTx/>
              <a:buNone/>
              <a:defRPr sz="1600"/>
            </a:lvl6pPr>
            <a:lvl7pPr marL="0" indent="0">
              <a:buFontTx/>
              <a:buNone/>
              <a:defRPr sz="1600"/>
            </a:lvl7pPr>
            <a:lvl8pPr marL="0" indent="0">
              <a:buFontTx/>
              <a:buNone/>
              <a:defRPr sz="1600"/>
            </a:lvl8pPr>
            <a:lvl9pPr marL="0" indent="0">
              <a:buFontTx/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Content Placeholder 21"/>
          <p:cNvSpPr>
            <a:spLocks noGrp="1"/>
          </p:cNvSpPr>
          <p:nvPr>
            <p:ph sz="quarter" idx="20"/>
          </p:nvPr>
        </p:nvSpPr>
        <p:spPr>
          <a:xfrm>
            <a:off x="5504688" y="2043684"/>
            <a:ext cx="1600200" cy="2596349"/>
          </a:xfrm>
        </p:spPr>
        <p:txBody>
          <a:bodyPr/>
          <a:lstStyle>
            <a:lvl1pPr>
              <a:defRPr sz="1100"/>
            </a:lvl1pPr>
            <a:lvl2pPr marL="114300" indent="-114300">
              <a:defRPr sz="1100"/>
            </a:lvl2pPr>
            <a:lvl3pPr marL="228600" indent="-114300">
              <a:defRPr sz="1100"/>
            </a:lvl3pPr>
            <a:lvl4pPr marL="342900" indent="-114300">
              <a:defRPr sz="900"/>
            </a:lvl4pPr>
            <a:lvl5pPr marL="457200" indent="-114300">
              <a:buClrTx/>
              <a:buFont typeface="Arial" pitchFamily="34" charset="0"/>
              <a:buChar char="−"/>
              <a:defRPr sz="900"/>
            </a:lvl5pPr>
            <a:lvl6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6pPr>
            <a:lvl7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7pPr>
            <a:lvl8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8pPr>
            <a:lvl9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1"/>
          </p:nvPr>
        </p:nvSpPr>
        <p:spPr>
          <a:xfrm>
            <a:off x="7223760" y="1200150"/>
            <a:ext cx="1600200" cy="761238"/>
          </a:xfrm>
        </p:spPr>
        <p:txBody>
          <a:bodyPr/>
          <a:lstStyle>
            <a:lvl1pPr marL="0" indent="0">
              <a:buFontTx/>
              <a:buNone/>
              <a:defRPr sz="1400"/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  <a:lvl6pPr marL="0" indent="0">
              <a:buFontTx/>
              <a:buNone/>
              <a:defRPr sz="1600"/>
            </a:lvl6pPr>
            <a:lvl7pPr marL="0" indent="0">
              <a:buFontTx/>
              <a:buNone/>
              <a:defRPr sz="1600"/>
            </a:lvl7pPr>
            <a:lvl8pPr marL="0" indent="0">
              <a:buFontTx/>
              <a:buNone/>
              <a:defRPr sz="1600"/>
            </a:lvl8pPr>
            <a:lvl9pPr marL="0" indent="0">
              <a:buFontTx/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sz="quarter" idx="22"/>
          </p:nvPr>
        </p:nvSpPr>
        <p:spPr>
          <a:xfrm>
            <a:off x="7239000" y="2057400"/>
            <a:ext cx="1600200" cy="2571750"/>
          </a:xfrm>
        </p:spPr>
        <p:txBody>
          <a:bodyPr/>
          <a:lstStyle>
            <a:lvl1pPr>
              <a:defRPr sz="1100"/>
            </a:lvl1pPr>
            <a:lvl2pPr marL="114300" indent="-114300">
              <a:defRPr sz="1100"/>
            </a:lvl2pPr>
            <a:lvl3pPr marL="228600" indent="-114300">
              <a:defRPr sz="1100"/>
            </a:lvl3pPr>
            <a:lvl4pPr marL="342900" indent="-114300">
              <a:defRPr sz="900"/>
            </a:lvl4pPr>
            <a:lvl5pPr marL="457200" indent="-114300">
              <a:buClrTx/>
              <a:buFont typeface="Arial" pitchFamily="34" charset="0"/>
              <a:buChar char="−"/>
              <a:defRPr sz="900"/>
            </a:lvl5pPr>
            <a:lvl6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6pPr>
            <a:lvl7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7pPr>
            <a:lvl8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8pPr>
            <a:lvl9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Pitney Bowes | MapInfo User Group UK</a:t>
            </a:r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C70577-04AE-458D-B947-19F620F4C42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288899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 with Content Option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20040" y="1200150"/>
            <a:ext cx="1600200" cy="274320"/>
          </a:xfrm>
        </p:spPr>
        <p:txBody>
          <a:bodyPr/>
          <a:lstStyle>
            <a:lvl1pPr marL="0" indent="0">
              <a:buFontTx/>
              <a:buNone/>
              <a:defRPr sz="1100" b="1"/>
            </a:lvl1pPr>
            <a:lvl2pPr marL="0" indent="0">
              <a:buFontTx/>
              <a:buNone/>
              <a:defRPr sz="1200" b="1"/>
            </a:lvl2pPr>
            <a:lvl3pPr marL="0" indent="0">
              <a:buFontTx/>
              <a:buNone/>
              <a:defRPr sz="1200" b="1"/>
            </a:lvl3pPr>
            <a:lvl4pPr marL="0" indent="0">
              <a:buFontTx/>
              <a:buNone/>
              <a:defRPr sz="1200" b="1"/>
            </a:lvl4pPr>
            <a:lvl5pPr marL="0" indent="0">
              <a:buFontTx/>
              <a:buNone/>
              <a:defRPr sz="1200" b="1"/>
            </a:lvl5pPr>
            <a:lvl6pPr marL="0" indent="0">
              <a:buFontTx/>
              <a:buNone/>
              <a:defRPr sz="1200" b="1"/>
            </a:lvl6pPr>
            <a:lvl7pPr marL="0" indent="0">
              <a:buFontTx/>
              <a:buNone/>
              <a:defRPr sz="1200" b="1"/>
            </a:lvl7pPr>
            <a:lvl8pPr marL="0" indent="0">
              <a:buFontTx/>
              <a:buNone/>
              <a:defRPr sz="1200" b="1"/>
            </a:lvl8pPr>
            <a:lvl9pPr marL="0" indent="0">
              <a:buFontTx/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320040" y="1556766"/>
            <a:ext cx="1600200" cy="761238"/>
          </a:xfrm>
        </p:spPr>
        <p:txBody>
          <a:bodyPr/>
          <a:lstStyle>
            <a:lvl1pPr marL="0" indent="0">
              <a:buFontTx/>
              <a:buNone/>
              <a:defRPr sz="1400"/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  <a:lvl6pPr marL="0" indent="0">
              <a:buFontTx/>
              <a:buNone/>
              <a:defRPr sz="1600"/>
            </a:lvl6pPr>
            <a:lvl7pPr marL="0" indent="0">
              <a:buFontTx/>
              <a:buNone/>
              <a:defRPr sz="1600"/>
            </a:lvl7pPr>
            <a:lvl8pPr marL="0" indent="0">
              <a:buFontTx/>
              <a:buNone/>
              <a:defRPr sz="1600"/>
            </a:lvl8pPr>
            <a:lvl9pPr marL="0" indent="0">
              <a:buFontTx/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5"/>
          </p:nvPr>
        </p:nvSpPr>
        <p:spPr>
          <a:xfrm>
            <a:off x="320040" y="2400300"/>
            <a:ext cx="1600200" cy="761238"/>
          </a:xfrm>
        </p:spPr>
        <p:txBody>
          <a:bodyPr/>
          <a:lstStyle>
            <a:lvl1pPr marL="0" indent="0">
              <a:buFontTx/>
              <a:buNone/>
              <a:defRPr sz="1400"/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  <a:lvl6pPr marL="0" indent="0">
              <a:buFontTx/>
              <a:buNone/>
              <a:defRPr sz="1600"/>
            </a:lvl6pPr>
            <a:lvl7pPr marL="0" indent="0">
              <a:buFontTx/>
              <a:buNone/>
              <a:defRPr sz="1600"/>
            </a:lvl7pPr>
            <a:lvl8pPr marL="0" indent="0">
              <a:buFontTx/>
              <a:buNone/>
              <a:defRPr sz="1600"/>
            </a:lvl8pPr>
            <a:lvl9pPr marL="0" indent="0">
              <a:buFontTx/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6"/>
          </p:nvPr>
        </p:nvSpPr>
        <p:spPr>
          <a:xfrm>
            <a:off x="320040" y="3243834"/>
            <a:ext cx="1600200" cy="1385316"/>
          </a:xfrm>
        </p:spPr>
        <p:txBody>
          <a:bodyPr/>
          <a:lstStyle>
            <a:lvl1pPr>
              <a:defRPr sz="1100"/>
            </a:lvl1pPr>
            <a:lvl2pPr marL="119063" indent="-119063">
              <a:defRPr sz="1100"/>
            </a:lvl2pPr>
            <a:lvl3pPr marL="228600" indent="-109538">
              <a:defRPr sz="1100"/>
            </a:lvl3pPr>
            <a:lvl4pPr marL="342900" indent="-114300">
              <a:defRPr sz="900"/>
            </a:lvl4pPr>
            <a:lvl5pPr marL="457200" indent="-114300">
              <a:buClrTx/>
              <a:buFont typeface="Arial" pitchFamily="34" charset="0"/>
              <a:buChar char="−"/>
              <a:defRPr sz="900"/>
            </a:lvl5pPr>
            <a:lvl6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6pPr>
            <a:lvl7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7pPr>
            <a:lvl8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8pPr>
            <a:lvl9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7"/>
          </p:nvPr>
        </p:nvSpPr>
        <p:spPr>
          <a:xfrm>
            <a:off x="2048256" y="1200150"/>
            <a:ext cx="1600200" cy="274320"/>
          </a:xfrm>
        </p:spPr>
        <p:txBody>
          <a:bodyPr/>
          <a:lstStyle>
            <a:lvl1pPr marL="0" indent="0">
              <a:buFontTx/>
              <a:buNone/>
              <a:defRPr sz="1100" b="1"/>
            </a:lvl1pPr>
            <a:lvl2pPr marL="0" indent="0">
              <a:buFontTx/>
              <a:buNone/>
              <a:defRPr sz="1200" b="1"/>
            </a:lvl2pPr>
            <a:lvl3pPr marL="0" indent="0">
              <a:buFontTx/>
              <a:buNone/>
              <a:defRPr sz="1200" b="1"/>
            </a:lvl3pPr>
            <a:lvl4pPr marL="0" indent="0">
              <a:buFontTx/>
              <a:buNone/>
              <a:defRPr sz="1200" b="1"/>
            </a:lvl4pPr>
            <a:lvl5pPr marL="0" indent="0">
              <a:buFontTx/>
              <a:buNone/>
              <a:defRPr sz="1200" b="1"/>
            </a:lvl5pPr>
            <a:lvl6pPr marL="0" indent="0">
              <a:buFontTx/>
              <a:buNone/>
              <a:defRPr sz="1200" b="1"/>
            </a:lvl6pPr>
            <a:lvl7pPr marL="0" indent="0">
              <a:buFontTx/>
              <a:buNone/>
              <a:defRPr sz="1200" b="1"/>
            </a:lvl7pPr>
            <a:lvl8pPr marL="0" indent="0">
              <a:buFontTx/>
              <a:buNone/>
              <a:defRPr sz="1200" b="1"/>
            </a:lvl8pPr>
            <a:lvl9pPr marL="0" indent="0">
              <a:buFontTx/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8"/>
          </p:nvPr>
        </p:nvSpPr>
        <p:spPr>
          <a:xfrm>
            <a:off x="2048256" y="1556766"/>
            <a:ext cx="1600200" cy="761238"/>
          </a:xfrm>
        </p:spPr>
        <p:txBody>
          <a:bodyPr/>
          <a:lstStyle>
            <a:lvl1pPr marL="0" indent="0">
              <a:buFontTx/>
              <a:buNone/>
              <a:defRPr sz="1400"/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  <a:lvl6pPr marL="0" indent="0">
              <a:buFontTx/>
              <a:buNone/>
              <a:defRPr sz="1600"/>
            </a:lvl6pPr>
            <a:lvl7pPr marL="0" indent="0">
              <a:buFontTx/>
              <a:buNone/>
              <a:defRPr sz="1600"/>
            </a:lvl7pPr>
            <a:lvl8pPr marL="0" indent="0">
              <a:buFontTx/>
              <a:buNone/>
              <a:defRPr sz="1600"/>
            </a:lvl8pPr>
            <a:lvl9pPr marL="0" indent="0">
              <a:buFontTx/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9"/>
          </p:nvPr>
        </p:nvSpPr>
        <p:spPr>
          <a:xfrm>
            <a:off x="2048256" y="2400300"/>
            <a:ext cx="1600200" cy="761238"/>
          </a:xfrm>
        </p:spPr>
        <p:txBody>
          <a:bodyPr/>
          <a:lstStyle>
            <a:lvl1pPr marL="0" indent="0">
              <a:buFontTx/>
              <a:buNone/>
              <a:defRPr sz="1400"/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  <a:lvl6pPr marL="0" indent="0">
              <a:buFontTx/>
              <a:buNone/>
              <a:defRPr sz="1600"/>
            </a:lvl6pPr>
            <a:lvl7pPr marL="0" indent="0">
              <a:buFontTx/>
              <a:buNone/>
              <a:defRPr sz="1600"/>
            </a:lvl7pPr>
            <a:lvl8pPr marL="0" indent="0">
              <a:buFontTx/>
              <a:buNone/>
              <a:defRPr sz="1600"/>
            </a:lvl8pPr>
            <a:lvl9pPr marL="0" indent="0">
              <a:buFontTx/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Content Placeholder 20"/>
          <p:cNvSpPr>
            <a:spLocks noGrp="1"/>
          </p:cNvSpPr>
          <p:nvPr>
            <p:ph sz="quarter" idx="20"/>
          </p:nvPr>
        </p:nvSpPr>
        <p:spPr>
          <a:xfrm>
            <a:off x="2048256" y="3243834"/>
            <a:ext cx="1600200" cy="1385316"/>
          </a:xfrm>
        </p:spPr>
        <p:txBody>
          <a:bodyPr/>
          <a:lstStyle>
            <a:lvl1pPr>
              <a:defRPr sz="1100"/>
            </a:lvl1pPr>
            <a:lvl2pPr marL="119063" indent="-119063">
              <a:defRPr sz="1100"/>
            </a:lvl2pPr>
            <a:lvl3pPr marL="228600" indent="-109538">
              <a:defRPr sz="1100"/>
            </a:lvl3pPr>
            <a:lvl4pPr marL="342900" indent="-114300">
              <a:defRPr sz="900"/>
            </a:lvl4pPr>
            <a:lvl5pPr marL="457200" indent="-114300">
              <a:buClrTx/>
              <a:buFont typeface="Arial" pitchFamily="34" charset="0"/>
              <a:buChar char="−"/>
              <a:defRPr sz="900"/>
            </a:lvl5pPr>
            <a:lvl6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6pPr>
            <a:lvl7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7pPr>
            <a:lvl8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8pPr>
            <a:lvl9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21"/>
          </p:nvPr>
        </p:nvSpPr>
        <p:spPr>
          <a:xfrm>
            <a:off x="3776472" y="1200150"/>
            <a:ext cx="1600200" cy="274320"/>
          </a:xfrm>
        </p:spPr>
        <p:txBody>
          <a:bodyPr/>
          <a:lstStyle>
            <a:lvl1pPr marL="0" indent="0">
              <a:buFontTx/>
              <a:buNone/>
              <a:defRPr sz="1100" b="1"/>
            </a:lvl1pPr>
            <a:lvl2pPr marL="0" indent="0">
              <a:buFontTx/>
              <a:buNone/>
              <a:defRPr sz="1200" b="1"/>
            </a:lvl2pPr>
            <a:lvl3pPr marL="0" indent="0">
              <a:buFontTx/>
              <a:buNone/>
              <a:defRPr sz="1200" b="1"/>
            </a:lvl3pPr>
            <a:lvl4pPr marL="0" indent="0">
              <a:buFontTx/>
              <a:buNone/>
              <a:defRPr sz="1200" b="1"/>
            </a:lvl4pPr>
            <a:lvl5pPr marL="0" indent="0">
              <a:buFontTx/>
              <a:buNone/>
              <a:defRPr sz="1200" b="1"/>
            </a:lvl5pPr>
            <a:lvl6pPr marL="0" indent="0">
              <a:buFontTx/>
              <a:buNone/>
              <a:defRPr sz="1200" b="1"/>
            </a:lvl6pPr>
            <a:lvl7pPr marL="0" indent="0">
              <a:buFontTx/>
              <a:buNone/>
              <a:defRPr sz="1200" b="1"/>
            </a:lvl7pPr>
            <a:lvl8pPr marL="0" indent="0">
              <a:buFontTx/>
              <a:buNone/>
              <a:defRPr sz="1200" b="1"/>
            </a:lvl8pPr>
            <a:lvl9pPr marL="0" indent="0">
              <a:buFontTx/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Content Placeholder 24"/>
          <p:cNvSpPr>
            <a:spLocks noGrp="1"/>
          </p:cNvSpPr>
          <p:nvPr>
            <p:ph sz="quarter" idx="22"/>
          </p:nvPr>
        </p:nvSpPr>
        <p:spPr>
          <a:xfrm>
            <a:off x="3776472" y="1556766"/>
            <a:ext cx="1600200" cy="761238"/>
          </a:xfrm>
        </p:spPr>
        <p:txBody>
          <a:bodyPr/>
          <a:lstStyle>
            <a:lvl1pPr marL="0" indent="0">
              <a:buFontTx/>
              <a:buNone/>
              <a:defRPr sz="1400"/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  <a:lvl6pPr marL="0" indent="0">
              <a:buFontTx/>
              <a:buNone/>
              <a:defRPr sz="1600"/>
            </a:lvl6pPr>
            <a:lvl7pPr marL="0" indent="0">
              <a:buFontTx/>
              <a:buNone/>
              <a:defRPr sz="1600"/>
            </a:lvl7pPr>
            <a:lvl8pPr marL="0" indent="0">
              <a:buFontTx/>
              <a:buNone/>
              <a:defRPr sz="1600"/>
            </a:lvl8pPr>
            <a:lvl9pPr marL="0" indent="0">
              <a:buFontTx/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sz="quarter" idx="23"/>
          </p:nvPr>
        </p:nvSpPr>
        <p:spPr>
          <a:xfrm>
            <a:off x="3776472" y="2400300"/>
            <a:ext cx="1600200" cy="761238"/>
          </a:xfrm>
        </p:spPr>
        <p:txBody>
          <a:bodyPr/>
          <a:lstStyle>
            <a:lvl1pPr marL="0" indent="0">
              <a:buFontTx/>
              <a:buNone/>
              <a:defRPr sz="1400"/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  <a:lvl6pPr marL="0" indent="0">
              <a:buFontTx/>
              <a:buNone/>
              <a:defRPr sz="1600"/>
            </a:lvl6pPr>
            <a:lvl7pPr marL="0" indent="0">
              <a:buFontTx/>
              <a:buNone/>
              <a:defRPr sz="1600"/>
            </a:lvl7pPr>
            <a:lvl8pPr marL="0" indent="0">
              <a:buFontTx/>
              <a:buNone/>
              <a:defRPr sz="1600"/>
            </a:lvl8pPr>
            <a:lvl9pPr marL="0" indent="0">
              <a:buFontTx/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Content Placeholder 28"/>
          <p:cNvSpPr>
            <a:spLocks noGrp="1"/>
          </p:cNvSpPr>
          <p:nvPr>
            <p:ph sz="quarter" idx="24"/>
          </p:nvPr>
        </p:nvSpPr>
        <p:spPr>
          <a:xfrm>
            <a:off x="3776472" y="3243834"/>
            <a:ext cx="1600200" cy="1385316"/>
          </a:xfrm>
        </p:spPr>
        <p:txBody>
          <a:bodyPr/>
          <a:lstStyle>
            <a:lvl1pPr>
              <a:defRPr sz="1100"/>
            </a:lvl1pPr>
            <a:lvl2pPr marL="119063" indent="-119063">
              <a:defRPr sz="1100"/>
            </a:lvl2pPr>
            <a:lvl3pPr marL="228600" indent="-109538">
              <a:defRPr sz="1100"/>
            </a:lvl3pPr>
            <a:lvl4pPr marL="342900" indent="-114300">
              <a:defRPr sz="900"/>
            </a:lvl4pPr>
            <a:lvl5pPr marL="457200" indent="-114300">
              <a:buClrTx/>
              <a:buFont typeface="Arial" pitchFamily="34" charset="0"/>
              <a:buChar char="−"/>
              <a:defRPr sz="900"/>
            </a:lvl5pPr>
            <a:lvl6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6pPr>
            <a:lvl7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7pPr>
            <a:lvl8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8pPr>
            <a:lvl9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25"/>
          </p:nvPr>
        </p:nvSpPr>
        <p:spPr>
          <a:xfrm>
            <a:off x="5504688" y="1200150"/>
            <a:ext cx="1600200" cy="274320"/>
          </a:xfrm>
        </p:spPr>
        <p:txBody>
          <a:bodyPr/>
          <a:lstStyle>
            <a:lvl1pPr marL="0" indent="0">
              <a:buFontTx/>
              <a:buNone/>
              <a:defRPr sz="1100" b="1"/>
            </a:lvl1pPr>
            <a:lvl2pPr marL="0" indent="0">
              <a:buFontTx/>
              <a:buNone/>
              <a:defRPr sz="1200" b="1"/>
            </a:lvl2pPr>
            <a:lvl3pPr marL="0" indent="0">
              <a:buFontTx/>
              <a:buNone/>
              <a:defRPr sz="1200" b="1"/>
            </a:lvl3pPr>
            <a:lvl4pPr marL="0" indent="0">
              <a:buFontTx/>
              <a:buNone/>
              <a:defRPr sz="1200" b="1"/>
            </a:lvl4pPr>
            <a:lvl5pPr marL="0" indent="0">
              <a:buFontTx/>
              <a:buNone/>
              <a:defRPr sz="1200" b="1"/>
            </a:lvl5pPr>
            <a:lvl6pPr marL="0" indent="0">
              <a:buFontTx/>
              <a:buNone/>
              <a:defRPr sz="1200" b="1"/>
            </a:lvl6pPr>
            <a:lvl7pPr marL="0" indent="0">
              <a:buFontTx/>
              <a:buNone/>
              <a:defRPr sz="1200" b="1"/>
            </a:lvl7pPr>
            <a:lvl8pPr marL="0" indent="0">
              <a:buFontTx/>
              <a:buNone/>
              <a:defRPr sz="1200" b="1"/>
            </a:lvl8pPr>
            <a:lvl9pPr marL="0" indent="0">
              <a:buFontTx/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Content Placeholder 32"/>
          <p:cNvSpPr>
            <a:spLocks noGrp="1"/>
          </p:cNvSpPr>
          <p:nvPr>
            <p:ph sz="quarter" idx="26"/>
          </p:nvPr>
        </p:nvSpPr>
        <p:spPr>
          <a:xfrm>
            <a:off x="5504688" y="1556766"/>
            <a:ext cx="1600200" cy="761238"/>
          </a:xfrm>
        </p:spPr>
        <p:txBody>
          <a:bodyPr/>
          <a:lstStyle>
            <a:lvl1pPr marL="0" indent="0">
              <a:buFontTx/>
              <a:buNone/>
              <a:defRPr sz="1400"/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  <a:lvl6pPr marL="0" indent="0">
              <a:buFontTx/>
              <a:buNone/>
              <a:defRPr sz="1600"/>
            </a:lvl6pPr>
            <a:lvl7pPr marL="0" indent="0">
              <a:buFontTx/>
              <a:buNone/>
              <a:defRPr sz="1600"/>
            </a:lvl7pPr>
            <a:lvl8pPr marL="0" indent="0">
              <a:buFontTx/>
              <a:buNone/>
              <a:defRPr sz="1600"/>
            </a:lvl8pPr>
            <a:lvl9pPr marL="0" indent="0">
              <a:buFontTx/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Content Placeholder 34"/>
          <p:cNvSpPr>
            <a:spLocks noGrp="1"/>
          </p:cNvSpPr>
          <p:nvPr>
            <p:ph sz="quarter" idx="27"/>
          </p:nvPr>
        </p:nvSpPr>
        <p:spPr>
          <a:xfrm>
            <a:off x="5504688" y="2400300"/>
            <a:ext cx="1600200" cy="761238"/>
          </a:xfrm>
        </p:spPr>
        <p:txBody>
          <a:bodyPr/>
          <a:lstStyle>
            <a:lvl1pPr marL="0" indent="0">
              <a:buFontTx/>
              <a:buNone/>
              <a:defRPr sz="1400"/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  <a:lvl6pPr marL="0" indent="0">
              <a:buFontTx/>
              <a:buNone/>
              <a:defRPr sz="1600"/>
            </a:lvl6pPr>
            <a:lvl7pPr marL="0" indent="0">
              <a:buFontTx/>
              <a:buNone/>
              <a:defRPr sz="1600"/>
            </a:lvl7pPr>
            <a:lvl8pPr marL="0" indent="0">
              <a:buFontTx/>
              <a:buNone/>
              <a:defRPr sz="1600"/>
            </a:lvl8pPr>
            <a:lvl9pPr marL="0" indent="0">
              <a:buFontTx/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Content Placeholder 36"/>
          <p:cNvSpPr>
            <a:spLocks noGrp="1"/>
          </p:cNvSpPr>
          <p:nvPr>
            <p:ph sz="quarter" idx="28"/>
          </p:nvPr>
        </p:nvSpPr>
        <p:spPr>
          <a:xfrm>
            <a:off x="5504688" y="3243834"/>
            <a:ext cx="1600200" cy="1385316"/>
          </a:xfrm>
        </p:spPr>
        <p:txBody>
          <a:bodyPr/>
          <a:lstStyle>
            <a:lvl1pPr>
              <a:defRPr sz="1100"/>
            </a:lvl1pPr>
            <a:lvl2pPr marL="119063" indent="-119063">
              <a:defRPr sz="1100"/>
            </a:lvl2pPr>
            <a:lvl3pPr marL="228600" indent="-109538">
              <a:defRPr sz="1100"/>
            </a:lvl3pPr>
            <a:lvl4pPr marL="342900" indent="-114300">
              <a:defRPr sz="900"/>
            </a:lvl4pPr>
            <a:lvl5pPr marL="457200" indent="-114300">
              <a:buClrTx/>
              <a:buFont typeface="Arial" pitchFamily="34" charset="0"/>
              <a:buChar char="−"/>
              <a:defRPr sz="900"/>
            </a:lvl5pPr>
            <a:lvl6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6pPr>
            <a:lvl7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7pPr>
            <a:lvl8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8pPr>
            <a:lvl9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9" name="Text Placeholder 38"/>
          <p:cNvSpPr>
            <a:spLocks noGrp="1"/>
          </p:cNvSpPr>
          <p:nvPr>
            <p:ph type="body" sz="quarter" idx="29"/>
          </p:nvPr>
        </p:nvSpPr>
        <p:spPr>
          <a:xfrm>
            <a:off x="7223760" y="1200150"/>
            <a:ext cx="1600200" cy="274320"/>
          </a:xfrm>
        </p:spPr>
        <p:txBody>
          <a:bodyPr/>
          <a:lstStyle>
            <a:lvl1pPr marL="0" indent="0">
              <a:buFontTx/>
              <a:buNone/>
              <a:defRPr sz="1100" b="1"/>
            </a:lvl1pPr>
            <a:lvl2pPr marL="0" indent="0">
              <a:buFontTx/>
              <a:buNone/>
              <a:defRPr sz="1200" b="1"/>
            </a:lvl2pPr>
            <a:lvl3pPr marL="0" indent="0">
              <a:buFontTx/>
              <a:buNone/>
              <a:defRPr sz="1200" b="1"/>
            </a:lvl3pPr>
            <a:lvl4pPr marL="0" indent="0">
              <a:buFontTx/>
              <a:buNone/>
              <a:defRPr sz="1200" b="1"/>
            </a:lvl4pPr>
            <a:lvl5pPr marL="0" indent="0">
              <a:buFontTx/>
              <a:buNone/>
              <a:defRPr sz="1200" b="1"/>
            </a:lvl5pPr>
            <a:lvl6pPr marL="0" indent="0">
              <a:buFontTx/>
              <a:buNone/>
              <a:defRPr sz="1200" b="1"/>
            </a:lvl6pPr>
            <a:lvl7pPr marL="0" indent="0">
              <a:buFontTx/>
              <a:buNone/>
              <a:defRPr sz="1200" b="1"/>
            </a:lvl7pPr>
            <a:lvl8pPr marL="0" indent="0">
              <a:buFontTx/>
              <a:buNone/>
              <a:defRPr sz="1200" b="1"/>
            </a:lvl8pPr>
            <a:lvl9pPr marL="0" indent="0">
              <a:buFontTx/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1" name="Content Placeholder 40"/>
          <p:cNvSpPr>
            <a:spLocks noGrp="1"/>
          </p:cNvSpPr>
          <p:nvPr>
            <p:ph sz="quarter" idx="30"/>
          </p:nvPr>
        </p:nvSpPr>
        <p:spPr>
          <a:xfrm>
            <a:off x="7223760" y="1556766"/>
            <a:ext cx="1600200" cy="761238"/>
          </a:xfrm>
        </p:spPr>
        <p:txBody>
          <a:bodyPr/>
          <a:lstStyle>
            <a:lvl1pPr marL="0" indent="0">
              <a:buFontTx/>
              <a:buNone/>
              <a:defRPr sz="1400"/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  <a:lvl6pPr marL="0" indent="0">
              <a:buFontTx/>
              <a:buNone/>
              <a:defRPr sz="1600"/>
            </a:lvl6pPr>
            <a:lvl7pPr marL="0" indent="0">
              <a:buFontTx/>
              <a:buNone/>
              <a:defRPr sz="1600"/>
            </a:lvl7pPr>
            <a:lvl8pPr marL="0" indent="0">
              <a:buFontTx/>
              <a:buNone/>
              <a:defRPr sz="1600"/>
            </a:lvl8pPr>
            <a:lvl9pPr marL="0" indent="0">
              <a:buFontTx/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Content Placeholder 42"/>
          <p:cNvSpPr>
            <a:spLocks noGrp="1"/>
          </p:cNvSpPr>
          <p:nvPr>
            <p:ph sz="quarter" idx="31"/>
          </p:nvPr>
        </p:nvSpPr>
        <p:spPr>
          <a:xfrm>
            <a:off x="7223760" y="2400300"/>
            <a:ext cx="1600200" cy="761238"/>
          </a:xfrm>
        </p:spPr>
        <p:txBody>
          <a:bodyPr/>
          <a:lstStyle>
            <a:lvl1pPr marL="0" indent="0">
              <a:buFontTx/>
              <a:buNone/>
              <a:defRPr sz="1400"/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  <a:lvl6pPr marL="0" indent="0">
              <a:buFontTx/>
              <a:buNone/>
              <a:defRPr sz="1600"/>
            </a:lvl6pPr>
            <a:lvl7pPr marL="0" indent="0">
              <a:buFontTx/>
              <a:buNone/>
              <a:defRPr sz="1600"/>
            </a:lvl7pPr>
            <a:lvl8pPr marL="0" indent="0">
              <a:buFontTx/>
              <a:buNone/>
              <a:defRPr sz="1600"/>
            </a:lvl8pPr>
            <a:lvl9pPr marL="0" indent="0">
              <a:buFontTx/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Content Placeholder 44"/>
          <p:cNvSpPr>
            <a:spLocks noGrp="1"/>
          </p:cNvSpPr>
          <p:nvPr>
            <p:ph sz="quarter" idx="32"/>
          </p:nvPr>
        </p:nvSpPr>
        <p:spPr>
          <a:xfrm>
            <a:off x="7223760" y="3243834"/>
            <a:ext cx="1600200" cy="1385316"/>
          </a:xfrm>
        </p:spPr>
        <p:txBody>
          <a:bodyPr/>
          <a:lstStyle>
            <a:lvl1pPr>
              <a:defRPr sz="1100"/>
            </a:lvl1pPr>
            <a:lvl2pPr marL="119063" indent="-119063">
              <a:defRPr sz="1100"/>
            </a:lvl2pPr>
            <a:lvl3pPr marL="228600" indent="-109538">
              <a:defRPr sz="1100"/>
            </a:lvl3pPr>
            <a:lvl4pPr marL="342900" indent="-114300">
              <a:defRPr sz="900"/>
            </a:lvl4pPr>
            <a:lvl5pPr marL="457200" indent="-114300">
              <a:buClrTx/>
              <a:buFont typeface="Arial" pitchFamily="34" charset="0"/>
              <a:buChar char="−"/>
              <a:defRPr sz="900"/>
            </a:lvl5pPr>
            <a:lvl6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6pPr>
            <a:lvl7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7pPr>
            <a:lvl8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8pPr>
            <a:lvl9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4" name="Footer Placeholder 4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Pitney Bowes | MapInfo User Group UK</a:t>
            </a:r>
            <a:endParaRPr lang="en-US" dirty="0"/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3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BE9F73-74B7-46F3-84EF-12A073F0D3B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677580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320040" y="1200150"/>
            <a:ext cx="1307592" cy="3429000"/>
          </a:xfrm>
        </p:spPr>
        <p:txBody>
          <a:bodyPr/>
          <a:lstStyle>
            <a:lvl1pPr>
              <a:defRPr sz="1100"/>
            </a:lvl1pPr>
            <a:lvl2pPr marL="114300" indent="-114300">
              <a:defRPr sz="1100"/>
            </a:lvl2pPr>
            <a:lvl3pPr marL="228600" indent="-114300">
              <a:defRPr sz="1100"/>
            </a:lvl3pPr>
            <a:lvl4pPr marL="342900" indent="-114300">
              <a:defRPr sz="900"/>
            </a:lvl4pPr>
            <a:lvl5pPr marL="457200" indent="-114300">
              <a:buClrTx/>
              <a:buFont typeface="Arial" pitchFamily="34" charset="0"/>
              <a:buChar char="−"/>
              <a:defRPr sz="900"/>
            </a:lvl5pPr>
            <a:lvl6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6pPr>
            <a:lvl7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7pPr>
            <a:lvl8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8pPr>
            <a:lvl9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1768929" y="1200150"/>
            <a:ext cx="1307592" cy="3429000"/>
          </a:xfrm>
        </p:spPr>
        <p:txBody>
          <a:bodyPr/>
          <a:lstStyle>
            <a:lvl1pPr>
              <a:defRPr sz="1100"/>
            </a:lvl1pPr>
            <a:lvl2pPr marL="114300" indent="-114300">
              <a:defRPr sz="1100"/>
            </a:lvl2pPr>
            <a:lvl3pPr marL="228600" indent="-114300">
              <a:defRPr sz="1100"/>
            </a:lvl3pPr>
            <a:lvl4pPr marL="342900" indent="-114300">
              <a:defRPr sz="900"/>
            </a:lvl4pPr>
            <a:lvl5pPr marL="457200" indent="-114300">
              <a:buClrTx/>
              <a:buFont typeface="Arial" pitchFamily="34" charset="0"/>
              <a:buChar char="−"/>
              <a:defRPr sz="900"/>
            </a:lvl5pPr>
            <a:lvl6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6pPr>
            <a:lvl7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7pPr>
            <a:lvl8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8pPr>
            <a:lvl9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5"/>
          </p:nvPr>
        </p:nvSpPr>
        <p:spPr>
          <a:xfrm>
            <a:off x="3194119" y="1200150"/>
            <a:ext cx="1307592" cy="3429000"/>
          </a:xfrm>
        </p:spPr>
        <p:txBody>
          <a:bodyPr/>
          <a:lstStyle>
            <a:lvl1pPr>
              <a:defRPr sz="1100"/>
            </a:lvl1pPr>
            <a:lvl2pPr marL="114300" indent="-114300">
              <a:defRPr sz="1100"/>
            </a:lvl2pPr>
            <a:lvl3pPr marL="228600" indent="-114300">
              <a:defRPr sz="1100"/>
            </a:lvl3pPr>
            <a:lvl4pPr marL="342900" indent="-114300">
              <a:defRPr sz="900"/>
            </a:lvl4pPr>
            <a:lvl5pPr marL="457200" indent="-114300">
              <a:buClrTx/>
              <a:buFont typeface="Arial" pitchFamily="34" charset="0"/>
              <a:buChar char="−"/>
              <a:defRPr sz="900"/>
            </a:lvl5pPr>
            <a:lvl6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6pPr>
            <a:lvl7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7pPr>
            <a:lvl8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8pPr>
            <a:lvl9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6"/>
          </p:nvPr>
        </p:nvSpPr>
        <p:spPr>
          <a:xfrm>
            <a:off x="4647111" y="1200150"/>
            <a:ext cx="1307592" cy="3429000"/>
          </a:xfrm>
        </p:spPr>
        <p:txBody>
          <a:bodyPr/>
          <a:lstStyle>
            <a:lvl1pPr>
              <a:defRPr sz="1100"/>
            </a:lvl1pPr>
            <a:lvl2pPr marL="114300" indent="-114300">
              <a:defRPr sz="1100"/>
            </a:lvl2pPr>
            <a:lvl3pPr marL="228600" indent="-114300">
              <a:defRPr sz="1100"/>
            </a:lvl3pPr>
            <a:lvl4pPr marL="342900" indent="-114300">
              <a:defRPr sz="900"/>
            </a:lvl4pPr>
            <a:lvl5pPr marL="457200" indent="-114300">
              <a:buClrTx/>
              <a:buFont typeface="Arial" pitchFamily="34" charset="0"/>
              <a:buChar char="−"/>
              <a:defRPr sz="900"/>
            </a:lvl5pPr>
            <a:lvl6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6pPr>
            <a:lvl7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7pPr>
            <a:lvl8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8pPr>
            <a:lvl9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7"/>
          </p:nvPr>
        </p:nvSpPr>
        <p:spPr>
          <a:xfrm>
            <a:off x="6080760" y="1200150"/>
            <a:ext cx="1307592" cy="3429000"/>
          </a:xfrm>
        </p:spPr>
        <p:txBody>
          <a:bodyPr/>
          <a:lstStyle>
            <a:lvl1pPr>
              <a:defRPr sz="1100"/>
            </a:lvl1pPr>
            <a:lvl2pPr marL="114300" indent="-114300">
              <a:defRPr sz="1100"/>
            </a:lvl2pPr>
            <a:lvl3pPr marL="228600" indent="-114300">
              <a:defRPr sz="1100"/>
            </a:lvl3pPr>
            <a:lvl4pPr marL="342900" indent="-114300">
              <a:defRPr sz="900"/>
            </a:lvl4pPr>
            <a:lvl5pPr marL="457200" indent="-114300">
              <a:buClrTx/>
              <a:buFont typeface="Arial" pitchFamily="34" charset="0"/>
              <a:buChar char="−"/>
              <a:defRPr sz="900"/>
            </a:lvl5pPr>
            <a:lvl6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6pPr>
            <a:lvl7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7pPr>
            <a:lvl8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8pPr>
            <a:lvl9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8"/>
          </p:nvPr>
        </p:nvSpPr>
        <p:spPr>
          <a:xfrm>
            <a:off x="7516368" y="1200150"/>
            <a:ext cx="1307592" cy="3429000"/>
          </a:xfrm>
        </p:spPr>
        <p:txBody>
          <a:bodyPr/>
          <a:lstStyle>
            <a:lvl1pPr>
              <a:defRPr sz="1100"/>
            </a:lvl1pPr>
            <a:lvl2pPr marL="114300" indent="-114300">
              <a:defRPr sz="1100"/>
            </a:lvl2pPr>
            <a:lvl3pPr marL="228600" indent="-114300">
              <a:defRPr sz="1100"/>
            </a:lvl3pPr>
            <a:lvl4pPr marL="342900" indent="-114300">
              <a:defRPr sz="900"/>
            </a:lvl4pPr>
            <a:lvl5pPr marL="457200" indent="-114300">
              <a:buClrTx/>
              <a:buFont typeface="Arial" pitchFamily="34" charset="0"/>
              <a:buChar char="−"/>
              <a:defRPr sz="900"/>
            </a:lvl5pPr>
            <a:lvl6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6pPr>
            <a:lvl7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7pPr>
            <a:lvl8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8pPr>
            <a:lvl9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Pitney Bowes | MapInfo User Group UK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CF6A9-E490-4486-900F-6393CAF4CE1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67552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Column with Content Option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20040" y="1200150"/>
            <a:ext cx="1307592" cy="274320"/>
          </a:xfrm>
        </p:spPr>
        <p:txBody>
          <a:bodyPr/>
          <a:lstStyle>
            <a:lvl1pPr marL="0" indent="0">
              <a:buFontTx/>
              <a:buNone/>
              <a:defRPr sz="900" b="1"/>
            </a:lvl1pPr>
            <a:lvl2pPr marL="0" indent="0">
              <a:buFontTx/>
              <a:buNone/>
              <a:defRPr sz="1000" b="1"/>
            </a:lvl2pPr>
            <a:lvl3pPr marL="0" indent="0">
              <a:buFontTx/>
              <a:buNone/>
              <a:defRPr sz="1000" b="1"/>
            </a:lvl3pPr>
            <a:lvl4pPr marL="0" indent="0">
              <a:buFontTx/>
              <a:buNone/>
              <a:defRPr sz="1000" b="1"/>
            </a:lvl4pPr>
            <a:lvl5pPr marL="0" indent="0">
              <a:buFontTx/>
              <a:buNone/>
              <a:defRPr sz="1000" b="1"/>
            </a:lvl5pPr>
            <a:lvl6pPr marL="0" indent="0">
              <a:buFontTx/>
              <a:buNone/>
              <a:defRPr sz="1000" b="1"/>
            </a:lvl6pPr>
            <a:lvl7pPr marL="0" indent="0">
              <a:buFontTx/>
              <a:buNone/>
              <a:defRPr sz="1000" b="1"/>
            </a:lvl7pPr>
            <a:lvl8pPr marL="0" indent="0">
              <a:buFontTx/>
              <a:buNone/>
              <a:defRPr sz="1000" b="1"/>
            </a:lvl8pPr>
            <a:lvl9pPr marL="0" indent="0">
              <a:buFontTx/>
              <a:buNone/>
              <a:defRPr sz="10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Content Placeholder 78"/>
          <p:cNvSpPr>
            <a:spLocks noGrp="1"/>
          </p:cNvSpPr>
          <p:nvPr>
            <p:ph sz="quarter" idx="14"/>
          </p:nvPr>
        </p:nvSpPr>
        <p:spPr>
          <a:xfrm>
            <a:off x="320040" y="1556766"/>
            <a:ext cx="1307592" cy="761238"/>
          </a:xfrm>
        </p:spPr>
        <p:txBody>
          <a:bodyPr/>
          <a:lstStyle>
            <a:lvl1pPr marL="0" indent="0">
              <a:buFontTx/>
              <a:buNone/>
              <a:defRPr sz="1400"/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  <a:lvl6pPr marL="0" indent="0">
              <a:buFontTx/>
              <a:buNone/>
              <a:defRPr sz="1600"/>
            </a:lvl6pPr>
            <a:lvl7pPr marL="0" indent="0">
              <a:buNone/>
              <a:defRPr sz="1600"/>
            </a:lvl7pPr>
            <a:lvl8pPr marL="0" indent="0">
              <a:buFontTx/>
              <a:buNone/>
              <a:defRPr sz="1600"/>
            </a:lvl8pPr>
            <a:lvl9pPr marL="0" indent="0">
              <a:buFontTx/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80"/>
          <p:cNvSpPr>
            <a:spLocks noGrp="1"/>
          </p:cNvSpPr>
          <p:nvPr>
            <p:ph sz="quarter" idx="15"/>
          </p:nvPr>
        </p:nvSpPr>
        <p:spPr>
          <a:xfrm>
            <a:off x="320040" y="2393442"/>
            <a:ext cx="1307592" cy="2235708"/>
          </a:xfrm>
        </p:spPr>
        <p:txBody>
          <a:bodyPr/>
          <a:lstStyle>
            <a:lvl1pPr>
              <a:defRPr sz="1100"/>
            </a:lvl1pPr>
            <a:lvl2pPr marL="115888" indent="-115888">
              <a:defRPr sz="1100"/>
            </a:lvl2pPr>
            <a:lvl3pPr marL="228600" indent="-112713">
              <a:defRPr sz="1100"/>
            </a:lvl3pPr>
            <a:lvl4pPr marL="342900" indent="-114300">
              <a:defRPr sz="900"/>
            </a:lvl4pPr>
            <a:lvl5pPr marL="457200" indent="-114300">
              <a:defRPr sz="900"/>
            </a:lvl5pPr>
            <a:lvl6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6pPr>
            <a:lvl7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7pPr>
            <a:lvl8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8pPr>
            <a:lvl9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1762648" y="1200150"/>
            <a:ext cx="1307592" cy="274320"/>
          </a:xfrm>
        </p:spPr>
        <p:txBody>
          <a:bodyPr/>
          <a:lstStyle>
            <a:lvl1pPr marL="0" indent="0">
              <a:buFontTx/>
              <a:buNone/>
              <a:defRPr sz="900" b="1"/>
            </a:lvl1pPr>
            <a:lvl2pPr marL="0" indent="0">
              <a:buFontTx/>
              <a:buNone/>
              <a:defRPr sz="1000" b="1"/>
            </a:lvl2pPr>
            <a:lvl3pPr marL="0" indent="0">
              <a:buFontTx/>
              <a:buNone/>
              <a:defRPr sz="1000" b="1"/>
            </a:lvl3pPr>
            <a:lvl4pPr marL="0" indent="0">
              <a:buFontTx/>
              <a:buNone/>
              <a:defRPr sz="1000" b="1"/>
            </a:lvl4pPr>
            <a:lvl5pPr marL="0" indent="0">
              <a:buFontTx/>
              <a:buNone/>
              <a:defRPr sz="1000" b="1"/>
            </a:lvl5pPr>
            <a:lvl6pPr>
              <a:defRPr sz="1000" b="1"/>
            </a:lvl6pPr>
            <a:lvl7pPr marL="0" indent="0">
              <a:buFontTx/>
              <a:buNone/>
              <a:defRPr sz="1000" b="1"/>
            </a:lvl7pPr>
            <a:lvl8pPr>
              <a:defRPr b="1"/>
            </a:lvl8pPr>
            <a:lvl9pPr marL="0" indent="0">
              <a:buFontTx/>
              <a:buNone/>
              <a:defRPr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17"/>
          <p:cNvSpPr>
            <a:spLocks noGrp="1"/>
          </p:cNvSpPr>
          <p:nvPr>
            <p:ph sz="quarter" idx="17"/>
          </p:nvPr>
        </p:nvSpPr>
        <p:spPr>
          <a:xfrm>
            <a:off x="1762648" y="1556766"/>
            <a:ext cx="1307592" cy="761238"/>
          </a:xfrm>
        </p:spPr>
        <p:txBody>
          <a:bodyPr/>
          <a:lstStyle>
            <a:lvl1pPr marL="0" indent="0">
              <a:buFontTx/>
              <a:buNone/>
              <a:defRPr sz="1400"/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  <a:lvl6pPr>
              <a:defRPr sz="1600"/>
            </a:lvl6pPr>
            <a:lvl7pPr marL="0" indent="0">
              <a:buFontTx/>
              <a:buNone/>
              <a:defRPr sz="1600"/>
            </a:lvl7pPr>
            <a:lvl8pPr>
              <a:defRPr sz="1600"/>
            </a:lvl8pPr>
            <a:lvl9pPr marL="0" indent="0">
              <a:buFontTx/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19"/>
          <p:cNvSpPr>
            <a:spLocks noGrp="1"/>
          </p:cNvSpPr>
          <p:nvPr>
            <p:ph sz="quarter" idx="18"/>
          </p:nvPr>
        </p:nvSpPr>
        <p:spPr>
          <a:xfrm>
            <a:off x="1762648" y="2393442"/>
            <a:ext cx="1307592" cy="2235708"/>
          </a:xfrm>
        </p:spPr>
        <p:txBody>
          <a:bodyPr/>
          <a:lstStyle>
            <a:lvl1pPr>
              <a:defRPr sz="1100"/>
            </a:lvl1pPr>
            <a:lvl2pPr marL="114300" indent="-114300">
              <a:defRPr sz="1100"/>
            </a:lvl2pPr>
            <a:lvl3pPr marL="228600" indent="-114300">
              <a:defRPr sz="1100"/>
            </a:lvl3pPr>
            <a:lvl4pPr marL="342900" indent="-114300">
              <a:defRPr sz="900"/>
            </a:lvl4pPr>
            <a:lvl5pPr marL="457200" indent="-114300">
              <a:buClrTx/>
              <a:buFont typeface="Arial" pitchFamily="34" charset="0"/>
              <a:buChar char="−"/>
              <a:defRPr sz="900"/>
            </a:lvl5pPr>
            <a:lvl6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6pPr>
            <a:lvl7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7pPr>
            <a:lvl8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8pPr>
            <a:lvl9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1"/>
          <p:cNvSpPr>
            <a:spLocks noGrp="1"/>
          </p:cNvSpPr>
          <p:nvPr>
            <p:ph type="body" sz="quarter" idx="19"/>
          </p:nvPr>
        </p:nvSpPr>
        <p:spPr>
          <a:xfrm>
            <a:off x="3200400" y="1200150"/>
            <a:ext cx="1307592" cy="274320"/>
          </a:xfrm>
        </p:spPr>
        <p:txBody>
          <a:bodyPr/>
          <a:lstStyle>
            <a:lvl1pPr marL="0" indent="0">
              <a:buFontTx/>
              <a:buNone/>
              <a:defRPr sz="900" b="1"/>
            </a:lvl1pPr>
            <a:lvl2pPr marL="0" indent="0">
              <a:buFontTx/>
              <a:buNone/>
              <a:defRPr sz="1000" b="1"/>
            </a:lvl2pPr>
            <a:lvl3pPr marL="0" indent="0">
              <a:buFontTx/>
              <a:buNone/>
              <a:defRPr sz="1000" b="1"/>
            </a:lvl3pPr>
            <a:lvl4pPr marL="0" indent="0">
              <a:buFontTx/>
              <a:buNone/>
              <a:defRPr sz="1000" b="1"/>
            </a:lvl4pPr>
            <a:lvl5pPr marL="0" indent="0">
              <a:buFontTx/>
              <a:buNone/>
              <a:defRPr sz="1000" b="1"/>
            </a:lvl5pPr>
            <a:lvl6pPr marL="0" indent="0">
              <a:buFontTx/>
              <a:buNone/>
              <a:defRPr sz="1000" b="1"/>
            </a:lvl6pPr>
            <a:lvl7pPr marL="0" indent="0">
              <a:buFontTx/>
              <a:buNone/>
              <a:defRPr sz="1000" b="1"/>
            </a:lvl7pPr>
            <a:lvl8pPr marL="0" indent="0">
              <a:buFontTx/>
              <a:buNone/>
              <a:defRPr sz="1000" b="1"/>
            </a:lvl8pPr>
            <a:lvl9pPr marL="0" indent="0">
              <a:buFontTx/>
              <a:buNone/>
              <a:defRPr sz="1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23"/>
          <p:cNvSpPr>
            <a:spLocks noGrp="1"/>
          </p:cNvSpPr>
          <p:nvPr>
            <p:ph sz="quarter" idx="20"/>
          </p:nvPr>
        </p:nvSpPr>
        <p:spPr>
          <a:xfrm>
            <a:off x="3200400" y="1556766"/>
            <a:ext cx="1307592" cy="761238"/>
          </a:xfrm>
        </p:spPr>
        <p:txBody>
          <a:bodyPr/>
          <a:lstStyle>
            <a:lvl1pPr marL="0" indent="0">
              <a:buFontTx/>
              <a:buNone/>
              <a:defRPr sz="1400"/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  <a:lvl6pPr marL="0" indent="0">
              <a:buFontTx/>
              <a:buNone/>
              <a:defRPr sz="1600"/>
            </a:lvl6pPr>
            <a:lvl7pPr marL="0" indent="0">
              <a:buFontTx/>
              <a:buNone/>
              <a:defRPr sz="1600"/>
            </a:lvl7pPr>
            <a:lvl8pPr marL="0" indent="0">
              <a:buFontTx/>
              <a:buNone/>
              <a:defRPr sz="1600"/>
            </a:lvl8pPr>
            <a:lvl9pPr marL="0" indent="0">
              <a:buFontTx/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25"/>
          <p:cNvSpPr>
            <a:spLocks noGrp="1"/>
          </p:cNvSpPr>
          <p:nvPr>
            <p:ph sz="quarter" idx="21"/>
          </p:nvPr>
        </p:nvSpPr>
        <p:spPr>
          <a:xfrm>
            <a:off x="3200400" y="2393442"/>
            <a:ext cx="1307592" cy="2235708"/>
          </a:xfrm>
        </p:spPr>
        <p:txBody>
          <a:bodyPr/>
          <a:lstStyle>
            <a:lvl1pPr>
              <a:defRPr sz="1100"/>
            </a:lvl1pPr>
            <a:lvl2pPr marL="114300" indent="-114300">
              <a:defRPr sz="1100"/>
            </a:lvl2pPr>
            <a:lvl3pPr marL="228600" indent="-114300">
              <a:defRPr sz="1100"/>
            </a:lvl3pPr>
            <a:lvl4pPr marL="342900" indent="-114300">
              <a:defRPr sz="900"/>
            </a:lvl4pPr>
            <a:lvl5pPr marL="457200" indent="-114300">
              <a:defRPr sz="900"/>
            </a:lvl5pPr>
            <a:lvl6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6pPr>
            <a:lvl7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7pPr>
            <a:lvl8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8pPr>
            <a:lvl9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27"/>
          <p:cNvSpPr>
            <a:spLocks noGrp="1"/>
          </p:cNvSpPr>
          <p:nvPr>
            <p:ph type="body" sz="quarter" idx="22"/>
          </p:nvPr>
        </p:nvSpPr>
        <p:spPr>
          <a:xfrm>
            <a:off x="4636008" y="1200150"/>
            <a:ext cx="1307592" cy="274320"/>
          </a:xfrm>
        </p:spPr>
        <p:txBody>
          <a:bodyPr/>
          <a:lstStyle>
            <a:lvl1pPr marL="0" indent="0">
              <a:buFontTx/>
              <a:buNone/>
              <a:defRPr sz="900" b="1"/>
            </a:lvl1pPr>
            <a:lvl2pPr marL="0" indent="0">
              <a:buFontTx/>
              <a:buNone/>
              <a:defRPr sz="1000" b="1"/>
            </a:lvl2pPr>
            <a:lvl3pPr marL="0" indent="0">
              <a:buFontTx/>
              <a:buNone/>
              <a:defRPr sz="1000" b="1"/>
            </a:lvl3pPr>
            <a:lvl4pPr marL="0" indent="0">
              <a:buFontTx/>
              <a:buNone/>
              <a:defRPr sz="1000" b="1"/>
            </a:lvl4pPr>
            <a:lvl5pPr marL="0" indent="0">
              <a:buFontTx/>
              <a:buNone/>
              <a:defRPr sz="1000" b="1"/>
            </a:lvl5pPr>
            <a:lvl6pPr>
              <a:defRPr sz="1000" b="1"/>
            </a:lvl6pPr>
            <a:lvl7pPr marL="0" indent="0">
              <a:buFontTx/>
              <a:buNone/>
              <a:defRPr sz="1000" b="1"/>
            </a:lvl7pPr>
            <a:lvl8pPr>
              <a:defRPr b="1"/>
            </a:lvl8pPr>
            <a:lvl9pPr marL="0" indent="0">
              <a:buFontTx/>
              <a:buNone/>
              <a:defRPr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29"/>
          <p:cNvSpPr>
            <a:spLocks noGrp="1"/>
          </p:cNvSpPr>
          <p:nvPr>
            <p:ph sz="quarter" idx="23"/>
          </p:nvPr>
        </p:nvSpPr>
        <p:spPr>
          <a:xfrm>
            <a:off x="4636008" y="1556766"/>
            <a:ext cx="1307592" cy="761238"/>
          </a:xfrm>
        </p:spPr>
        <p:txBody>
          <a:bodyPr/>
          <a:lstStyle>
            <a:lvl1pPr marL="0" indent="0">
              <a:buFontTx/>
              <a:buNone/>
              <a:defRPr sz="1400"/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  <a:lvl6pPr>
              <a:defRPr sz="1600"/>
            </a:lvl6pPr>
            <a:lvl7pPr marL="0" indent="0">
              <a:buFontTx/>
              <a:buNone/>
              <a:defRPr sz="1600"/>
            </a:lvl7pPr>
            <a:lvl8pPr>
              <a:defRPr sz="1600"/>
            </a:lvl8pPr>
            <a:lvl9pPr marL="0" indent="0">
              <a:buFontTx/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31"/>
          <p:cNvSpPr>
            <a:spLocks noGrp="1"/>
          </p:cNvSpPr>
          <p:nvPr>
            <p:ph sz="quarter" idx="24"/>
          </p:nvPr>
        </p:nvSpPr>
        <p:spPr>
          <a:xfrm>
            <a:off x="4636008" y="2393442"/>
            <a:ext cx="1307592" cy="2235708"/>
          </a:xfrm>
        </p:spPr>
        <p:txBody>
          <a:bodyPr/>
          <a:lstStyle>
            <a:lvl1pPr>
              <a:defRPr sz="1100"/>
            </a:lvl1pPr>
            <a:lvl2pPr marL="114300" indent="-114300">
              <a:defRPr sz="1100"/>
            </a:lvl2pPr>
            <a:lvl3pPr marL="228600" indent="-114300">
              <a:defRPr sz="1100"/>
            </a:lvl3pPr>
            <a:lvl4pPr marL="342900" indent="-114300">
              <a:defRPr sz="900"/>
            </a:lvl4pPr>
            <a:lvl5pPr marL="457200" indent="-114300">
              <a:defRPr sz="900"/>
            </a:lvl5pPr>
            <a:lvl6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6pPr>
            <a:lvl7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7pPr>
            <a:lvl8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8pPr>
            <a:lvl9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Text Placeholder 33"/>
          <p:cNvSpPr>
            <a:spLocks noGrp="1"/>
          </p:cNvSpPr>
          <p:nvPr>
            <p:ph type="body" sz="quarter" idx="25"/>
          </p:nvPr>
        </p:nvSpPr>
        <p:spPr>
          <a:xfrm>
            <a:off x="6080760" y="1200150"/>
            <a:ext cx="1307592" cy="274320"/>
          </a:xfrm>
        </p:spPr>
        <p:txBody>
          <a:bodyPr/>
          <a:lstStyle>
            <a:lvl1pPr marL="0" indent="0">
              <a:buFontTx/>
              <a:buNone/>
              <a:defRPr sz="900" b="1"/>
            </a:lvl1pPr>
            <a:lvl2pPr marL="0" indent="0">
              <a:buFontTx/>
              <a:buNone/>
              <a:defRPr sz="1000" b="1"/>
            </a:lvl2pPr>
            <a:lvl3pPr marL="0" indent="0">
              <a:buFontTx/>
              <a:buNone/>
              <a:defRPr sz="1000" b="1"/>
            </a:lvl3pPr>
            <a:lvl4pPr marL="0" indent="0">
              <a:buFontTx/>
              <a:buNone/>
              <a:defRPr sz="1000" b="1"/>
            </a:lvl4pPr>
            <a:lvl5pPr marL="0" indent="0">
              <a:buFontTx/>
              <a:buNone/>
              <a:defRPr sz="1000" b="1"/>
            </a:lvl5pPr>
            <a:lvl6pPr>
              <a:defRPr sz="1000" b="1"/>
            </a:lvl6pPr>
            <a:lvl7pPr marL="0" indent="0">
              <a:buFontTx/>
              <a:buNone/>
              <a:defRPr sz="1000" b="1"/>
            </a:lvl7pPr>
            <a:lvl8pPr>
              <a:defRPr b="1"/>
            </a:lvl8pPr>
            <a:lvl9pPr marL="0" indent="0">
              <a:buFontTx/>
              <a:buNone/>
              <a:defRPr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Content Placeholder 35"/>
          <p:cNvSpPr>
            <a:spLocks noGrp="1"/>
          </p:cNvSpPr>
          <p:nvPr>
            <p:ph sz="quarter" idx="26"/>
          </p:nvPr>
        </p:nvSpPr>
        <p:spPr>
          <a:xfrm>
            <a:off x="6080760" y="1556766"/>
            <a:ext cx="1307592" cy="761238"/>
          </a:xfrm>
        </p:spPr>
        <p:txBody>
          <a:bodyPr/>
          <a:lstStyle>
            <a:lvl1pPr marL="0" indent="0">
              <a:buFontTx/>
              <a:buNone/>
              <a:defRPr sz="1400"/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  <a:lvl6pPr>
              <a:defRPr sz="1600"/>
            </a:lvl6pPr>
            <a:lvl7pPr marL="0" indent="0">
              <a:buFontTx/>
              <a:buNone/>
              <a:defRPr sz="1600"/>
            </a:lvl7pPr>
            <a:lvl8pPr>
              <a:defRPr sz="1600"/>
            </a:lvl8pPr>
            <a:lvl9pPr marL="0" indent="0">
              <a:buFontTx/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ontent Placeholder 37"/>
          <p:cNvSpPr>
            <a:spLocks noGrp="1"/>
          </p:cNvSpPr>
          <p:nvPr>
            <p:ph sz="quarter" idx="27"/>
          </p:nvPr>
        </p:nvSpPr>
        <p:spPr>
          <a:xfrm>
            <a:off x="6080760" y="2393442"/>
            <a:ext cx="1307592" cy="2235708"/>
          </a:xfrm>
        </p:spPr>
        <p:txBody>
          <a:bodyPr/>
          <a:lstStyle>
            <a:lvl1pPr>
              <a:defRPr sz="1100"/>
            </a:lvl1pPr>
            <a:lvl2pPr marL="114300" indent="-114300">
              <a:defRPr sz="1100"/>
            </a:lvl2pPr>
            <a:lvl3pPr marL="228600" indent="-114300">
              <a:defRPr sz="1000"/>
            </a:lvl3pPr>
            <a:lvl4pPr marL="342900" indent="-114300">
              <a:buClr>
                <a:schemeClr val="accent1"/>
              </a:buClr>
              <a:buFont typeface="Arial" pitchFamily="34" charset="0"/>
              <a:buChar char="•"/>
              <a:defRPr sz="900"/>
            </a:lvl4pPr>
            <a:lvl5pPr marL="457200" indent="-114300">
              <a:buClrTx/>
              <a:buFont typeface="Arial" pitchFamily="34" charset="0"/>
              <a:buChar char="−"/>
              <a:defRPr sz="900"/>
            </a:lvl5pPr>
            <a:lvl6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6pPr>
            <a:lvl7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7pPr>
            <a:lvl8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8pPr>
            <a:lvl9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Text Placeholder 39"/>
          <p:cNvSpPr>
            <a:spLocks noGrp="1"/>
          </p:cNvSpPr>
          <p:nvPr>
            <p:ph type="body" sz="quarter" idx="28"/>
          </p:nvPr>
        </p:nvSpPr>
        <p:spPr>
          <a:xfrm>
            <a:off x="7516368" y="1200150"/>
            <a:ext cx="1307592" cy="274320"/>
          </a:xfrm>
        </p:spPr>
        <p:txBody>
          <a:bodyPr/>
          <a:lstStyle>
            <a:lvl1pPr marL="0" indent="0">
              <a:buFontTx/>
              <a:buNone/>
              <a:defRPr sz="900" b="1"/>
            </a:lvl1pPr>
            <a:lvl2pPr marL="0" indent="0">
              <a:buFontTx/>
              <a:buNone/>
              <a:defRPr sz="1000" b="1"/>
            </a:lvl2pPr>
            <a:lvl3pPr marL="0" indent="0">
              <a:buFontTx/>
              <a:buNone/>
              <a:defRPr sz="1000" b="1"/>
            </a:lvl3pPr>
            <a:lvl4pPr marL="0" indent="0">
              <a:buFontTx/>
              <a:buNone/>
              <a:defRPr sz="1000" b="1"/>
            </a:lvl4pPr>
            <a:lvl5pPr marL="0" indent="0">
              <a:buFontTx/>
              <a:buNone/>
              <a:defRPr sz="1000" b="1"/>
            </a:lvl5pPr>
            <a:lvl6pPr marL="0" indent="0">
              <a:buFontTx/>
              <a:buNone/>
              <a:defRPr sz="1000" b="1"/>
            </a:lvl6pPr>
            <a:lvl7pPr marL="0" indent="0">
              <a:buFontTx/>
              <a:buNone/>
              <a:defRPr sz="1000" b="1"/>
            </a:lvl7pPr>
            <a:lvl8pPr marL="0" indent="0">
              <a:buFontTx/>
              <a:buNone/>
              <a:defRPr sz="1000" b="1"/>
            </a:lvl8pPr>
            <a:lvl9pPr marL="0" indent="0">
              <a:buFontTx/>
              <a:buNone/>
              <a:defRPr sz="10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Content Placeholder 41"/>
          <p:cNvSpPr>
            <a:spLocks noGrp="1"/>
          </p:cNvSpPr>
          <p:nvPr>
            <p:ph sz="quarter" idx="29"/>
          </p:nvPr>
        </p:nvSpPr>
        <p:spPr>
          <a:xfrm>
            <a:off x="7516368" y="1556766"/>
            <a:ext cx="1307592" cy="761238"/>
          </a:xfrm>
        </p:spPr>
        <p:txBody>
          <a:bodyPr/>
          <a:lstStyle>
            <a:lvl1pPr marL="0" indent="0">
              <a:buFontTx/>
              <a:buNone/>
              <a:defRPr sz="1400"/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  <a:lvl6pPr marL="0" indent="0">
              <a:buFontTx/>
              <a:buNone/>
              <a:defRPr sz="1600"/>
            </a:lvl6pPr>
            <a:lvl7pPr marL="0" indent="0">
              <a:buFontTx/>
              <a:buNone/>
              <a:defRPr sz="1600"/>
            </a:lvl7pPr>
            <a:lvl8pPr marL="0" indent="0">
              <a:buFontTx/>
              <a:buNone/>
              <a:defRPr sz="1600"/>
            </a:lvl8pPr>
            <a:lvl9pPr marL="0" indent="0">
              <a:buFontTx/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Content Placeholder 43"/>
          <p:cNvSpPr>
            <a:spLocks noGrp="1"/>
          </p:cNvSpPr>
          <p:nvPr>
            <p:ph sz="quarter" idx="30"/>
          </p:nvPr>
        </p:nvSpPr>
        <p:spPr>
          <a:xfrm>
            <a:off x="7516368" y="2393442"/>
            <a:ext cx="1307592" cy="2235708"/>
          </a:xfrm>
        </p:spPr>
        <p:txBody>
          <a:bodyPr/>
          <a:lstStyle>
            <a:lvl1pPr>
              <a:defRPr sz="1100"/>
            </a:lvl1pPr>
            <a:lvl2pPr marL="114300" indent="-114300">
              <a:defRPr sz="1100"/>
            </a:lvl2pPr>
            <a:lvl3pPr marL="228600" indent="-114300">
              <a:defRPr sz="1100"/>
            </a:lvl3pPr>
            <a:lvl4pPr marL="342900" indent="-114300">
              <a:defRPr sz="900"/>
            </a:lvl4pPr>
            <a:lvl5pPr marL="457200" indent="-114300">
              <a:buClrTx/>
              <a:buFont typeface="Arial" pitchFamily="34" charset="0"/>
              <a:buChar char="−"/>
              <a:defRPr sz="900"/>
            </a:lvl5pPr>
            <a:lvl6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6pPr>
            <a:lvl7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7pPr>
            <a:lvl8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8pPr>
            <a:lvl9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4" name="Footer Placeholder 4"/>
          <p:cNvSpPr>
            <a:spLocks noGrp="1"/>
          </p:cNvSpPr>
          <p:nvPr>
            <p:ph type="ftr" sz="quarter" idx="3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Pitney Bowes | MapInfo User Group UK</a:t>
            </a:r>
            <a:endParaRPr lang="en-US" dirty="0"/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A65D76-1727-45CC-9A09-8BC0F0468B2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732602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Column with Content Option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20040" y="1200150"/>
            <a:ext cx="1307592" cy="274320"/>
          </a:xfrm>
        </p:spPr>
        <p:txBody>
          <a:bodyPr/>
          <a:lstStyle>
            <a:lvl1pPr marL="0" indent="0">
              <a:buFontTx/>
              <a:buNone/>
              <a:defRPr sz="900" b="1"/>
            </a:lvl1pPr>
            <a:lvl2pPr marL="0" indent="0">
              <a:buFontTx/>
              <a:buNone/>
              <a:defRPr sz="1000" b="1"/>
            </a:lvl2pPr>
            <a:lvl3pPr marL="0" indent="0">
              <a:buFontTx/>
              <a:buNone/>
              <a:defRPr sz="1000" b="1"/>
            </a:lvl3pPr>
            <a:lvl4pPr marL="0" indent="0">
              <a:buFontTx/>
              <a:buNone/>
              <a:defRPr sz="1000" b="1"/>
            </a:lvl4pPr>
            <a:lvl5pPr marL="0" indent="0">
              <a:buFontTx/>
              <a:buNone/>
              <a:defRPr sz="1000" b="1"/>
            </a:lvl5pPr>
            <a:lvl6pPr marL="0" indent="0">
              <a:buFontTx/>
              <a:buNone/>
              <a:defRPr sz="1000" b="1"/>
            </a:lvl6pPr>
            <a:lvl7pPr marL="0" indent="0">
              <a:buFontTx/>
              <a:buNone/>
              <a:defRPr sz="1000" b="1"/>
            </a:lvl7pPr>
            <a:lvl8pPr marL="0" indent="0">
              <a:buFontTx/>
              <a:buNone/>
              <a:defRPr sz="1000" b="1"/>
            </a:lvl8pPr>
            <a:lvl9pPr marL="0" indent="0">
              <a:buFontTx/>
              <a:buNone/>
              <a:defRPr sz="1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78"/>
          <p:cNvSpPr>
            <a:spLocks noGrp="1"/>
          </p:cNvSpPr>
          <p:nvPr>
            <p:ph sz="quarter" idx="14"/>
          </p:nvPr>
        </p:nvSpPr>
        <p:spPr>
          <a:xfrm>
            <a:off x="320040" y="1556766"/>
            <a:ext cx="1307592" cy="761238"/>
          </a:xfrm>
        </p:spPr>
        <p:txBody>
          <a:bodyPr/>
          <a:lstStyle>
            <a:lvl1pPr marL="0" indent="0">
              <a:buFontTx/>
              <a:buNone/>
              <a:defRPr sz="1400"/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  <a:lvl6pPr marL="0" indent="0">
              <a:buFontTx/>
              <a:buNone/>
              <a:defRPr sz="1600"/>
            </a:lvl6pPr>
            <a:lvl7pPr marL="0" indent="0">
              <a:buNone/>
              <a:defRPr sz="1600"/>
            </a:lvl7pPr>
            <a:lvl8pPr marL="0" indent="0">
              <a:buFontTx/>
              <a:buNone/>
              <a:defRPr sz="1600"/>
            </a:lvl8pPr>
            <a:lvl9pPr marL="0" indent="0">
              <a:buFontTx/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80"/>
          <p:cNvSpPr>
            <a:spLocks noGrp="1"/>
          </p:cNvSpPr>
          <p:nvPr>
            <p:ph sz="quarter" idx="15"/>
          </p:nvPr>
        </p:nvSpPr>
        <p:spPr>
          <a:xfrm>
            <a:off x="320040" y="2400300"/>
            <a:ext cx="1307592" cy="761238"/>
          </a:xfrm>
        </p:spPr>
        <p:txBody>
          <a:bodyPr/>
          <a:lstStyle>
            <a:lvl1pPr marL="0" indent="0">
              <a:buFontTx/>
              <a:buNone/>
              <a:defRPr sz="1400"/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  <a:lvl6pPr marL="0" indent="0">
              <a:buClr>
                <a:schemeClr val="accent1"/>
              </a:buClr>
              <a:buFontTx/>
              <a:buNone/>
              <a:defRPr sz="1600"/>
            </a:lvl6pPr>
            <a:lvl7pPr marL="0" indent="0">
              <a:buClr>
                <a:schemeClr val="accent1"/>
              </a:buClr>
              <a:buFontTx/>
              <a:buNone/>
              <a:defRPr sz="1600"/>
            </a:lvl7pPr>
            <a:lvl8pPr marL="0" indent="0">
              <a:buClr>
                <a:schemeClr val="accent1"/>
              </a:buClr>
              <a:buFontTx/>
              <a:buNone/>
              <a:defRPr sz="1600"/>
            </a:lvl8pPr>
            <a:lvl9pPr marL="0" indent="0">
              <a:buClr>
                <a:schemeClr val="accent1"/>
              </a:buClr>
              <a:buFontTx/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1762648" y="1200150"/>
            <a:ext cx="1307592" cy="274320"/>
          </a:xfrm>
        </p:spPr>
        <p:txBody>
          <a:bodyPr/>
          <a:lstStyle>
            <a:lvl1pPr marL="0" indent="0">
              <a:buFontTx/>
              <a:buNone/>
              <a:defRPr sz="900" b="1"/>
            </a:lvl1pPr>
            <a:lvl2pPr marL="0" indent="0">
              <a:buFontTx/>
              <a:buNone/>
              <a:defRPr sz="1000" b="1"/>
            </a:lvl2pPr>
            <a:lvl3pPr marL="0" indent="0">
              <a:buFontTx/>
              <a:buNone/>
              <a:defRPr sz="1000" b="1"/>
            </a:lvl3pPr>
            <a:lvl4pPr marL="0" indent="0">
              <a:buFontTx/>
              <a:buNone/>
              <a:defRPr sz="1000" b="1"/>
            </a:lvl4pPr>
            <a:lvl5pPr marL="0" indent="0">
              <a:buFontTx/>
              <a:buNone/>
              <a:defRPr sz="1000" b="1"/>
            </a:lvl5pPr>
            <a:lvl6pPr>
              <a:defRPr sz="1000" b="1"/>
            </a:lvl6pPr>
            <a:lvl7pPr marL="0" indent="0">
              <a:buFontTx/>
              <a:buNone/>
              <a:defRPr sz="1000" b="1"/>
            </a:lvl7pPr>
            <a:lvl8pPr>
              <a:defRPr b="1"/>
            </a:lvl8pPr>
            <a:lvl9pPr marL="0" indent="0">
              <a:buFontTx/>
              <a:buNone/>
              <a:defRPr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17"/>
          <p:cNvSpPr>
            <a:spLocks noGrp="1"/>
          </p:cNvSpPr>
          <p:nvPr>
            <p:ph sz="quarter" idx="17"/>
          </p:nvPr>
        </p:nvSpPr>
        <p:spPr>
          <a:xfrm>
            <a:off x="1755648" y="1556766"/>
            <a:ext cx="1307592" cy="761238"/>
          </a:xfrm>
        </p:spPr>
        <p:txBody>
          <a:bodyPr/>
          <a:lstStyle>
            <a:lvl1pPr marL="0" indent="0">
              <a:buFontTx/>
              <a:buNone/>
              <a:defRPr sz="1400"/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  <a:lvl6pPr>
              <a:defRPr sz="1600"/>
            </a:lvl6pPr>
            <a:lvl7pPr marL="0" indent="0">
              <a:buFontTx/>
              <a:buNone/>
              <a:defRPr sz="1600"/>
            </a:lvl7pPr>
            <a:lvl8pPr>
              <a:defRPr sz="1600"/>
            </a:lvl8pPr>
            <a:lvl9pPr marL="0" indent="0">
              <a:buFontTx/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19"/>
          <p:cNvSpPr>
            <a:spLocks noGrp="1"/>
          </p:cNvSpPr>
          <p:nvPr>
            <p:ph sz="quarter" idx="18"/>
          </p:nvPr>
        </p:nvSpPr>
        <p:spPr>
          <a:xfrm>
            <a:off x="1762648" y="2400300"/>
            <a:ext cx="1307592" cy="761238"/>
          </a:xfrm>
        </p:spPr>
        <p:txBody>
          <a:bodyPr/>
          <a:lstStyle>
            <a:lvl1pPr marL="0" indent="0">
              <a:buFontTx/>
              <a:buNone/>
              <a:defRPr sz="1400"/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Clr>
                <a:schemeClr val="accent1"/>
              </a:buClr>
              <a:buFontTx/>
              <a:buNone/>
              <a:defRPr sz="1600"/>
            </a:lvl5pPr>
            <a:lvl6pPr marL="0" indent="0">
              <a:buClr>
                <a:schemeClr val="accent1"/>
              </a:buClr>
              <a:buFontTx/>
              <a:buNone/>
              <a:defRPr sz="1600"/>
            </a:lvl6pPr>
            <a:lvl7pPr marL="0" indent="0">
              <a:buClr>
                <a:schemeClr val="accent1"/>
              </a:buClr>
              <a:buFontTx/>
              <a:buNone/>
              <a:defRPr sz="1600"/>
            </a:lvl7pPr>
            <a:lvl8pPr marL="0" indent="0">
              <a:buClr>
                <a:schemeClr val="accent1"/>
              </a:buClr>
              <a:buFontTx/>
              <a:buNone/>
              <a:defRPr sz="1600"/>
            </a:lvl8pPr>
            <a:lvl9pPr marL="0" indent="0">
              <a:buClr>
                <a:schemeClr val="accent1"/>
              </a:buClr>
              <a:buFontTx/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21"/>
          <p:cNvSpPr>
            <a:spLocks noGrp="1"/>
          </p:cNvSpPr>
          <p:nvPr>
            <p:ph type="body" sz="quarter" idx="19"/>
          </p:nvPr>
        </p:nvSpPr>
        <p:spPr>
          <a:xfrm>
            <a:off x="3200400" y="1200150"/>
            <a:ext cx="1307592" cy="274320"/>
          </a:xfrm>
        </p:spPr>
        <p:txBody>
          <a:bodyPr/>
          <a:lstStyle>
            <a:lvl1pPr marL="0" indent="0">
              <a:buFontTx/>
              <a:buNone/>
              <a:defRPr sz="900" b="1"/>
            </a:lvl1pPr>
            <a:lvl2pPr marL="0" indent="0">
              <a:buFontTx/>
              <a:buNone/>
              <a:defRPr sz="1000" b="1"/>
            </a:lvl2pPr>
            <a:lvl3pPr marL="0" indent="0">
              <a:buFontTx/>
              <a:buNone/>
              <a:defRPr sz="1000" b="1"/>
            </a:lvl3pPr>
            <a:lvl4pPr marL="0" indent="0">
              <a:buFontTx/>
              <a:buNone/>
              <a:defRPr sz="1000" b="1"/>
            </a:lvl4pPr>
            <a:lvl5pPr marL="0" indent="0">
              <a:buFontTx/>
              <a:buNone/>
              <a:defRPr sz="1000" b="1"/>
            </a:lvl5pPr>
            <a:lvl6pPr marL="0" indent="0">
              <a:buFontTx/>
              <a:buNone/>
              <a:defRPr sz="1000" b="1"/>
            </a:lvl6pPr>
            <a:lvl7pPr marL="0" indent="0">
              <a:buFontTx/>
              <a:buNone/>
              <a:defRPr sz="1000" b="1"/>
            </a:lvl7pPr>
            <a:lvl8pPr marL="0" indent="0">
              <a:buFontTx/>
              <a:buNone/>
              <a:defRPr sz="1000" b="1"/>
            </a:lvl8pPr>
            <a:lvl9pPr marL="0" indent="0">
              <a:buFontTx/>
              <a:buNone/>
              <a:defRPr sz="10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Content Placeholder 23"/>
          <p:cNvSpPr>
            <a:spLocks noGrp="1"/>
          </p:cNvSpPr>
          <p:nvPr>
            <p:ph sz="quarter" idx="20"/>
          </p:nvPr>
        </p:nvSpPr>
        <p:spPr>
          <a:xfrm>
            <a:off x="3200400" y="1556766"/>
            <a:ext cx="1307592" cy="761238"/>
          </a:xfrm>
        </p:spPr>
        <p:txBody>
          <a:bodyPr/>
          <a:lstStyle>
            <a:lvl1pPr marL="0" indent="0">
              <a:buFontTx/>
              <a:buNone/>
              <a:defRPr sz="1400"/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  <a:lvl6pPr marL="0" indent="0">
              <a:buFontTx/>
              <a:buNone/>
              <a:defRPr sz="1600"/>
            </a:lvl6pPr>
            <a:lvl7pPr marL="0" indent="0">
              <a:buFontTx/>
              <a:buNone/>
              <a:defRPr sz="1600"/>
            </a:lvl7pPr>
            <a:lvl8pPr marL="0" indent="0">
              <a:buFontTx/>
              <a:buNone/>
              <a:defRPr sz="1600"/>
            </a:lvl8pPr>
            <a:lvl9pPr marL="0" indent="0">
              <a:buFontTx/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25"/>
          <p:cNvSpPr>
            <a:spLocks noGrp="1"/>
          </p:cNvSpPr>
          <p:nvPr>
            <p:ph sz="quarter" idx="21"/>
          </p:nvPr>
        </p:nvSpPr>
        <p:spPr>
          <a:xfrm>
            <a:off x="3200400" y="2400300"/>
            <a:ext cx="1307592" cy="761238"/>
          </a:xfrm>
        </p:spPr>
        <p:txBody>
          <a:bodyPr/>
          <a:lstStyle>
            <a:lvl1pPr marL="0" indent="0">
              <a:buFontTx/>
              <a:buNone/>
              <a:defRPr sz="1400"/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  <a:lvl6pPr marL="0" indent="0">
              <a:buClr>
                <a:schemeClr val="accent1"/>
              </a:buClr>
              <a:buFontTx/>
              <a:buNone/>
              <a:defRPr sz="1600"/>
            </a:lvl6pPr>
            <a:lvl7pPr marL="0" indent="0">
              <a:buClr>
                <a:schemeClr val="accent1"/>
              </a:buClr>
              <a:buFontTx/>
              <a:buNone/>
              <a:defRPr sz="1600"/>
            </a:lvl7pPr>
            <a:lvl8pPr marL="0" indent="0">
              <a:buClr>
                <a:schemeClr val="accent1"/>
              </a:buClr>
              <a:buFontTx/>
              <a:buNone/>
              <a:defRPr sz="1600"/>
            </a:lvl8pPr>
            <a:lvl9pPr marL="0" indent="0">
              <a:buClr>
                <a:schemeClr val="accent1"/>
              </a:buClr>
              <a:buFontTx/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27"/>
          <p:cNvSpPr>
            <a:spLocks noGrp="1"/>
          </p:cNvSpPr>
          <p:nvPr>
            <p:ph type="body" sz="quarter" idx="22"/>
          </p:nvPr>
        </p:nvSpPr>
        <p:spPr>
          <a:xfrm>
            <a:off x="4636008" y="1200150"/>
            <a:ext cx="1307592" cy="274320"/>
          </a:xfrm>
        </p:spPr>
        <p:txBody>
          <a:bodyPr/>
          <a:lstStyle>
            <a:lvl1pPr marL="0" indent="0">
              <a:buFontTx/>
              <a:buNone/>
              <a:defRPr sz="900" b="1"/>
            </a:lvl1pPr>
            <a:lvl2pPr marL="0" indent="0">
              <a:buFontTx/>
              <a:buNone/>
              <a:defRPr sz="1000" b="1"/>
            </a:lvl2pPr>
            <a:lvl3pPr marL="0" indent="0">
              <a:buFontTx/>
              <a:buNone/>
              <a:defRPr sz="1000" b="1"/>
            </a:lvl3pPr>
            <a:lvl4pPr marL="0" indent="0">
              <a:buFontTx/>
              <a:buNone/>
              <a:defRPr sz="1000" b="1"/>
            </a:lvl4pPr>
            <a:lvl5pPr marL="0" indent="0">
              <a:buFontTx/>
              <a:buNone/>
              <a:defRPr sz="1000" b="1"/>
            </a:lvl5pPr>
            <a:lvl6pPr>
              <a:defRPr sz="1000" b="1"/>
            </a:lvl6pPr>
            <a:lvl7pPr marL="0" indent="0">
              <a:buFontTx/>
              <a:buNone/>
              <a:defRPr sz="1000" b="1"/>
            </a:lvl7pPr>
            <a:lvl8pPr>
              <a:defRPr b="1"/>
            </a:lvl8pPr>
            <a:lvl9pPr marL="0" indent="0">
              <a:buFontTx/>
              <a:buNone/>
              <a:defRPr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Content Placeholder 29"/>
          <p:cNvSpPr>
            <a:spLocks noGrp="1"/>
          </p:cNvSpPr>
          <p:nvPr>
            <p:ph sz="quarter" idx="23"/>
          </p:nvPr>
        </p:nvSpPr>
        <p:spPr>
          <a:xfrm>
            <a:off x="4636008" y="1556766"/>
            <a:ext cx="1307592" cy="761238"/>
          </a:xfrm>
        </p:spPr>
        <p:txBody>
          <a:bodyPr/>
          <a:lstStyle>
            <a:lvl1pPr marL="0" indent="0">
              <a:buFontTx/>
              <a:buNone/>
              <a:defRPr sz="1400"/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  <a:lvl6pPr>
              <a:defRPr sz="1600"/>
            </a:lvl6pPr>
            <a:lvl7pPr marL="0" indent="0">
              <a:buFontTx/>
              <a:buNone/>
              <a:defRPr sz="1600"/>
            </a:lvl7pPr>
            <a:lvl8pPr>
              <a:defRPr sz="1600"/>
            </a:lvl8pPr>
            <a:lvl9pPr marL="0" indent="0">
              <a:buFontTx/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31"/>
          <p:cNvSpPr>
            <a:spLocks noGrp="1"/>
          </p:cNvSpPr>
          <p:nvPr>
            <p:ph sz="quarter" idx="24"/>
          </p:nvPr>
        </p:nvSpPr>
        <p:spPr>
          <a:xfrm>
            <a:off x="4636008" y="2400300"/>
            <a:ext cx="1307592" cy="761238"/>
          </a:xfrm>
        </p:spPr>
        <p:txBody>
          <a:bodyPr/>
          <a:lstStyle>
            <a:lvl1pPr marL="0" indent="0">
              <a:buFontTx/>
              <a:buNone/>
              <a:defRPr sz="1400"/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  <a:lvl6pPr marL="0" indent="0">
              <a:buClr>
                <a:schemeClr val="accent1"/>
              </a:buClr>
              <a:buFontTx/>
              <a:buNone/>
              <a:defRPr sz="1600"/>
            </a:lvl6pPr>
            <a:lvl7pPr marL="0" indent="0">
              <a:buClr>
                <a:schemeClr val="accent1"/>
              </a:buClr>
              <a:buFontTx/>
              <a:buNone/>
              <a:defRPr sz="1600"/>
            </a:lvl7pPr>
            <a:lvl8pPr marL="0" indent="0">
              <a:buClr>
                <a:schemeClr val="accent1"/>
              </a:buClr>
              <a:buFontTx/>
              <a:buNone/>
              <a:defRPr sz="1600"/>
            </a:lvl8pPr>
            <a:lvl9pPr marL="0" indent="0">
              <a:buClr>
                <a:schemeClr val="accent1"/>
              </a:buClr>
              <a:buFontTx/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33"/>
          <p:cNvSpPr>
            <a:spLocks noGrp="1"/>
          </p:cNvSpPr>
          <p:nvPr>
            <p:ph type="body" sz="quarter" idx="25"/>
          </p:nvPr>
        </p:nvSpPr>
        <p:spPr>
          <a:xfrm>
            <a:off x="6080760" y="1200150"/>
            <a:ext cx="1307592" cy="274320"/>
          </a:xfrm>
        </p:spPr>
        <p:txBody>
          <a:bodyPr/>
          <a:lstStyle>
            <a:lvl1pPr marL="0" indent="0">
              <a:buFontTx/>
              <a:buNone/>
              <a:defRPr sz="900" b="1"/>
            </a:lvl1pPr>
            <a:lvl2pPr marL="0" indent="0">
              <a:buFontTx/>
              <a:buNone/>
              <a:defRPr sz="1000" b="1"/>
            </a:lvl2pPr>
            <a:lvl3pPr marL="0" indent="0">
              <a:buFontTx/>
              <a:buNone/>
              <a:defRPr sz="1000" b="1"/>
            </a:lvl3pPr>
            <a:lvl4pPr marL="0" indent="0">
              <a:buFontTx/>
              <a:buNone/>
              <a:defRPr sz="1000" b="1"/>
            </a:lvl4pPr>
            <a:lvl5pPr marL="0" indent="0">
              <a:buFontTx/>
              <a:buNone/>
              <a:defRPr sz="1000" b="1"/>
            </a:lvl5pPr>
            <a:lvl6pPr>
              <a:defRPr sz="1000" b="1"/>
            </a:lvl6pPr>
            <a:lvl7pPr marL="0" indent="0">
              <a:buFontTx/>
              <a:buNone/>
              <a:defRPr sz="1000" b="1"/>
            </a:lvl7pPr>
            <a:lvl8pPr>
              <a:defRPr b="1"/>
            </a:lvl8pPr>
            <a:lvl9pPr marL="0" indent="0">
              <a:buFontTx/>
              <a:buNone/>
              <a:defRPr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Content Placeholder 35"/>
          <p:cNvSpPr>
            <a:spLocks noGrp="1"/>
          </p:cNvSpPr>
          <p:nvPr>
            <p:ph sz="quarter" idx="26"/>
          </p:nvPr>
        </p:nvSpPr>
        <p:spPr>
          <a:xfrm>
            <a:off x="6080760" y="1556766"/>
            <a:ext cx="1307592" cy="761238"/>
          </a:xfrm>
        </p:spPr>
        <p:txBody>
          <a:bodyPr/>
          <a:lstStyle>
            <a:lvl1pPr marL="0" indent="0">
              <a:buFontTx/>
              <a:buNone/>
              <a:defRPr sz="1400"/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  <a:lvl6pPr>
              <a:defRPr sz="1600"/>
            </a:lvl6pPr>
            <a:lvl7pPr marL="0" indent="0">
              <a:buFontTx/>
              <a:buNone/>
              <a:defRPr sz="1600"/>
            </a:lvl7pPr>
            <a:lvl8pPr>
              <a:defRPr sz="1600"/>
            </a:lvl8pPr>
            <a:lvl9pPr marL="0" indent="0">
              <a:buFontTx/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ontent Placeholder 37"/>
          <p:cNvSpPr>
            <a:spLocks noGrp="1"/>
          </p:cNvSpPr>
          <p:nvPr>
            <p:ph sz="quarter" idx="27"/>
          </p:nvPr>
        </p:nvSpPr>
        <p:spPr>
          <a:xfrm>
            <a:off x="6080760" y="2400300"/>
            <a:ext cx="1307592" cy="761238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Clr>
                <a:schemeClr val="accent1"/>
              </a:buClr>
              <a:buFontTx/>
              <a:buNone/>
              <a:defRPr sz="1600"/>
            </a:lvl4pPr>
            <a:lvl5pPr marL="0" indent="0">
              <a:buClr>
                <a:schemeClr val="accent1"/>
              </a:buClr>
              <a:buFontTx/>
              <a:buNone/>
              <a:defRPr sz="1600"/>
            </a:lvl5pPr>
            <a:lvl6pPr marL="0" indent="0">
              <a:buClr>
                <a:schemeClr val="accent1"/>
              </a:buClr>
              <a:buFontTx/>
              <a:buNone/>
              <a:defRPr sz="1600"/>
            </a:lvl6pPr>
            <a:lvl7pPr marL="0" indent="0">
              <a:buClr>
                <a:schemeClr val="accent1"/>
              </a:buClr>
              <a:buFontTx/>
              <a:buNone/>
              <a:defRPr sz="1600"/>
            </a:lvl7pPr>
            <a:lvl8pPr marL="0" indent="0">
              <a:buClr>
                <a:schemeClr val="accent1"/>
              </a:buClr>
              <a:buFontTx/>
              <a:buNone/>
              <a:defRPr sz="1600"/>
            </a:lvl8pPr>
            <a:lvl9pPr marL="0" indent="0">
              <a:buClr>
                <a:schemeClr val="accent1"/>
              </a:buClr>
              <a:buFontTx/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1" name="Text Placeholder 39"/>
          <p:cNvSpPr>
            <a:spLocks noGrp="1"/>
          </p:cNvSpPr>
          <p:nvPr>
            <p:ph type="body" sz="quarter" idx="28"/>
          </p:nvPr>
        </p:nvSpPr>
        <p:spPr>
          <a:xfrm>
            <a:off x="7516368" y="1200150"/>
            <a:ext cx="1307592" cy="274320"/>
          </a:xfrm>
        </p:spPr>
        <p:txBody>
          <a:bodyPr/>
          <a:lstStyle>
            <a:lvl1pPr marL="0" indent="0">
              <a:buFontTx/>
              <a:buNone/>
              <a:defRPr sz="900" b="1"/>
            </a:lvl1pPr>
            <a:lvl2pPr marL="0" indent="0">
              <a:buFontTx/>
              <a:buNone/>
              <a:defRPr sz="1000" b="1"/>
            </a:lvl2pPr>
            <a:lvl3pPr marL="0" indent="0">
              <a:buFontTx/>
              <a:buNone/>
              <a:defRPr sz="1000" b="1"/>
            </a:lvl3pPr>
            <a:lvl4pPr marL="0" indent="0">
              <a:buFontTx/>
              <a:buNone/>
              <a:defRPr sz="1000" b="1"/>
            </a:lvl4pPr>
            <a:lvl5pPr marL="0" indent="0">
              <a:buFontTx/>
              <a:buNone/>
              <a:defRPr sz="1000" b="1"/>
            </a:lvl5pPr>
            <a:lvl6pPr marL="0" indent="0">
              <a:buFontTx/>
              <a:buNone/>
              <a:defRPr sz="1000" b="1"/>
            </a:lvl6pPr>
            <a:lvl7pPr marL="0" indent="0">
              <a:buFontTx/>
              <a:buNone/>
              <a:defRPr sz="1000" b="1"/>
            </a:lvl7pPr>
            <a:lvl8pPr marL="0" indent="0">
              <a:buFontTx/>
              <a:buNone/>
              <a:defRPr sz="1000" b="1"/>
            </a:lvl8pPr>
            <a:lvl9pPr marL="0" indent="0">
              <a:buFontTx/>
              <a:buNone/>
              <a:defRPr sz="1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Content Placeholder 41"/>
          <p:cNvSpPr>
            <a:spLocks noGrp="1"/>
          </p:cNvSpPr>
          <p:nvPr>
            <p:ph sz="quarter" idx="29"/>
          </p:nvPr>
        </p:nvSpPr>
        <p:spPr>
          <a:xfrm>
            <a:off x="7516368" y="1556766"/>
            <a:ext cx="1307592" cy="761238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  <a:lvl6pPr marL="0" indent="0">
              <a:buFontTx/>
              <a:buNone/>
              <a:defRPr sz="1600"/>
            </a:lvl6pPr>
            <a:lvl7pPr marL="0" indent="0">
              <a:buFontTx/>
              <a:buNone/>
              <a:defRPr sz="1600"/>
            </a:lvl7pPr>
            <a:lvl8pPr marL="0" indent="0">
              <a:buFontTx/>
              <a:buNone/>
              <a:defRPr sz="1600"/>
            </a:lvl8pPr>
            <a:lvl9pPr marL="0" indent="0">
              <a:buFontTx/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3" name="Content Placeholder 43"/>
          <p:cNvSpPr>
            <a:spLocks noGrp="1"/>
          </p:cNvSpPr>
          <p:nvPr>
            <p:ph sz="quarter" idx="30"/>
          </p:nvPr>
        </p:nvSpPr>
        <p:spPr>
          <a:xfrm>
            <a:off x="7516368" y="2400300"/>
            <a:ext cx="1307592" cy="761238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  <a:lvl2pPr marL="0" indent="0">
              <a:buFontTx/>
              <a:buNone/>
              <a:defRPr sz="14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Clr>
                <a:schemeClr val="accent1"/>
              </a:buClr>
              <a:buFontTx/>
              <a:buNone/>
              <a:defRPr sz="1600"/>
            </a:lvl5pPr>
            <a:lvl6pPr marL="0" indent="0">
              <a:buClr>
                <a:schemeClr val="accent1"/>
              </a:buClr>
              <a:buFontTx/>
              <a:buNone/>
              <a:defRPr sz="1600"/>
            </a:lvl6pPr>
            <a:lvl7pPr marL="0" indent="0">
              <a:buClr>
                <a:schemeClr val="accent1"/>
              </a:buClr>
              <a:buFontTx/>
              <a:buNone/>
              <a:defRPr sz="1600"/>
            </a:lvl7pPr>
            <a:lvl8pPr marL="0" indent="0">
              <a:buClr>
                <a:schemeClr val="accent1"/>
              </a:buClr>
              <a:buFontTx/>
              <a:buNone/>
              <a:defRPr sz="1600"/>
            </a:lvl8pPr>
            <a:lvl9pPr marL="0" indent="0">
              <a:buClr>
                <a:schemeClr val="accent1"/>
              </a:buClr>
              <a:buFontTx/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4" name="Content Placeholder 80"/>
          <p:cNvSpPr>
            <a:spLocks noGrp="1"/>
          </p:cNvSpPr>
          <p:nvPr>
            <p:ph sz="quarter" idx="31"/>
          </p:nvPr>
        </p:nvSpPr>
        <p:spPr>
          <a:xfrm>
            <a:off x="320040" y="3243834"/>
            <a:ext cx="1307592" cy="1385316"/>
          </a:xfrm>
        </p:spPr>
        <p:txBody>
          <a:bodyPr/>
          <a:lstStyle>
            <a:lvl1pPr>
              <a:defRPr sz="1100"/>
            </a:lvl1pPr>
            <a:lvl2pPr marL="115888" indent="-115888">
              <a:defRPr sz="1100"/>
            </a:lvl2pPr>
            <a:lvl3pPr marL="228600" indent="-112713">
              <a:defRPr sz="1100"/>
            </a:lvl3pPr>
            <a:lvl4pPr marL="342900" indent="-114300">
              <a:defRPr sz="900"/>
            </a:lvl4pPr>
            <a:lvl5pPr marL="457200" indent="-114300">
              <a:defRPr sz="900"/>
            </a:lvl5pPr>
            <a:lvl6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6pPr>
            <a:lvl7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7pPr>
            <a:lvl8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8pPr>
            <a:lvl9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5" name="Content Placeholder 19"/>
          <p:cNvSpPr>
            <a:spLocks noGrp="1"/>
          </p:cNvSpPr>
          <p:nvPr>
            <p:ph sz="quarter" idx="32"/>
          </p:nvPr>
        </p:nvSpPr>
        <p:spPr>
          <a:xfrm>
            <a:off x="1762648" y="3243834"/>
            <a:ext cx="1307592" cy="1385316"/>
          </a:xfrm>
        </p:spPr>
        <p:txBody>
          <a:bodyPr/>
          <a:lstStyle>
            <a:lvl1pPr>
              <a:defRPr sz="1100"/>
            </a:lvl1pPr>
            <a:lvl2pPr marL="114300" indent="-114300">
              <a:defRPr sz="1100"/>
            </a:lvl2pPr>
            <a:lvl3pPr marL="228600" indent="-114300">
              <a:defRPr sz="1100"/>
            </a:lvl3pPr>
            <a:lvl4pPr marL="342900" indent="-114300">
              <a:defRPr sz="900"/>
            </a:lvl4pPr>
            <a:lvl5pPr marL="457200" indent="-114300">
              <a:buClrTx/>
              <a:buFont typeface="Arial" pitchFamily="34" charset="0"/>
              <a:buChar char="−"/>
              <a:defRPr sz="900"/>
            </a:lvl5pPr>
            <a:lvl6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6pPr>
            <a:lvl7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7pPr>
            <a:lvl8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8pPr>
            <a:lvl9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6" name="Content Placeholder 25"/>
          <p:cNvSpPr>
            <a:spLocks noGrp="1"/>
          </p:cNvSpPr>
          <p:nvPr>
            <p:ph sz="quarter" idx="33"/>
          </p:nvPr>
        </p:nvSpPr>
        <p:spPr>
          <a:xfrm>
            <a:off x="3200400" y="3243834"/>
            <a:ext cx="1307592" cy="1385316"/>
          </a:xfrm>
        </p:spPr>
        <p:txBody>
          <a:bodyPr/>
          <a:lstStyle>
            <a:lvl1pPr>
              <a:defRPr sz="1100"/>
            </a:lvl1pPr>
            <a:lvl2pPr marL="114300" indent="-114300">
              <a:defRPr sz="1100"/>
            </a:lvl2pPr>
            <a:lvl3pPr marL="228600" indent="-114300">
              <a:defRPr sz="1100"/>
            </a:lvl3pPr>
            <a:lvl4pPr marL="342900" indent="-114300">
              <a:defRPr sz="900"/>
            </a:lvl4pPr>
            <a:lvl5pPr marL="457200" indent="-114300">
              <a:defRPr sz="900"/>
            </a:lvl5pPr>
            <a:lvl6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6pPr>
            <a:lvl7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7pPr>
            <a:lvl8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8pPr>
            <a:lvl9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7" name="Content Placeholder 31"/>
          <p:cNvSpPr>
            <a:spLocks noGrp="1"/>
          </p:cNvSpPr>
          <p:nvPr>
            <p:ph sz="quarter" idx="34"/>
          </p:nvPr>
        </p:nvSpPr>
        <p:spPr>
          <a:xfrm>
            <a:off x="4636008" y="3243834"/>
            <a:ext cx="1307592" cy="1385316"/>
          </a:xfrm>
        </p:spPr>
        <p:txBody>
          <a:bodyPr/>
          <a:lstStyle>
            <a:lvl1pPr>
              <a:defRPr sz="1100"/>
            </a:lvl1pPr>
            <a:lvl2pPr marL="114300" indent="-114300">
              <a:defRPr sz="1100"/>
            </a:lvl2pPr>
            <a:lvl3pPr marL="228600" indent="-114300">
              <a:defRPr sz="1100"/>
            </a:lvl3pPr>
            <a:lvl4pPr marL="342900" indent="-114300">
              <a:defRPr sz="900"/>
            </a:lvl4pPr>
            <a:lvl5pPr marL="457200" indent="-114300">
              <a:defRPr sz="900"/>
            </a:lvl5pPr>
            <a:lvl6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6pPr>
            <a:lvl7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7pPr>
            <a:lvl8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8pPr>
            <a:lvl9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8" name="Content Placeholder 37"/>
          <p:cNvSpPr>
            <a:spLocks noGrp="1"/>
          </p:cNvSpPr>
          <p:nvPr>
            <p:ph sz="quarter" idx="35"/>
          </p:nvPr>
        </p:nvSpPr>
        <p:spPr>
          <a:xfrm>
            <a:off x="6080760" y="3243834"/>
            <a:ext cx="1307592" cy="1385316"/>
          </a:xfrm>
        </p:spPr>
        <p:txBody>
          <a:bodyPr/>
          <a:lstStyle>
            <a:lvl1pPr>
              <a:defRPr sz="1100"/>
            </a:lvl1pPr>
            <a:lvl2pPr marL="114300" indent="-114300">
              <a:defRPr sz="1100"/>
            </a:lvl2pPr>
            <a:lvl3pPr marL="292100" indent="-177800">
              <a:defRPr sz="1100"/>
            </a:lvl3pPr>
            <a:lvl4pPr marL="342900" indent="-114300">
              <a:buClr>
                <a:schemeClr val="accent1"/>
              </a:buClr>
              <a:buFont typeface="Arial" pitchFamily="34" charset="0"/>
              <a:buChar char="•"/>
              <a:defRPr sz="900"/>
            </a:lvl4pPr>
            <a:lvl5pPr marL="457200" indent="-114300">
              <a:buClrTx/>
              <a:buFont typeface="Arial" pitchFamily="34" charset="0"/>
              <a:buChar char="−"/>
              <a:defRPr sz="900"/>
            </a:lvl5pPr>
            <a:lvl6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6pPr>
            <a:lvl7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7pPr>
            <a:lvl8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8pPr>
            <a:lvl9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9" name="Content Placeholder 43"/>
          <p:cNvSpPr>
            <a:spLocks noGrp="1"/>
          </p:cNvSpPr>
          <p:nvPr>
            <p:ph sz="quarter" idx="36"/>
          </p:nvPr>
        </p:nvSpPr>
        <p:spPr>
          <a:xfrm>
            <a:off x="7516368" y="3243834"/>
            <a:ext cx="1307592" cy="1385316"/>
          </a:xfrm>
        </p:spPr>
        <p:txBody>
          <a:bodyPr/>
          <a:lstStyle>
            <a:lvl1pPr>
              <a:defRPr sz="1100"/>
            </a:lvl1pPr>
            <a:lvl2pPr marL="114300" indent="-114300">
              <a:defRPr sz="1100"/>
            </a:lvl2pPr>
            <a:lvl3pPr marL="228600" indent="-114300">
              <a:defRPr sz="1100"/>
            </a:lvl3pPr>
            <a:lvl4pPr marL="342900" indent="-114300">
              <a:defRPr sz="900"/>
            </a:lvl4pPr>
            <a:lvl5pPr marL="457200" indent="-114300">
              <a:buClrTx/>
              <a:buFont typeface="Arial" pitchFamily="34" charset="0"/>
              <a:buChar char="−"/>
              <a:defRPr sz="900"/>
            </a:lvl5pPr>
            <a:lvl6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6pPr>
            <a:lvl7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7pPr>
            <a:lvl8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8pPr>
            <a:lvl9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0" name="Footer Placeholder 4"/>
          <p:cNvSpPr>
            <a:spLocks noGrp="1"/>
          </p:cNvSpPr>
          <p:nvPr>
            <p:ph type="ftr" sz="quarter" idx="3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Pitney Bowes | MapInfo User Group UK</a:t>
            </a:r>
            <a:endParaRPr lang="en-US" dirty="0"/>
          </a:p>
        </p:txBody>
      </p:sp>
      <p:sp>
        <p:nvSpPr>
          <p:cNvPr id="31" name="Slide Number Placeholder 5"/>
          <p:cNvSpPr>
            <a:spLocks noGrp="1"/>
          </p:cNvSpPr>
          <p:nvPr>
            <p:ph type="sldNum" sz="quarter" idx="3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2C9818-66DD-4BEF-A8D2-1E8A8F5319A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04348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Pitney Bowes | MapInfo User Group UK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0D1619-2C54-4185-B2DE-332F8288615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2704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320040" y="1200150"/>
            <a:ext cx="6345936" cy="3429000"/>
          </a:xfrm>
        </p:spPr>
        <p:txBody>
          <a:bodyPr/>
          <a:lstStyle>
            <a:lvl3pPr>
              <a:defRPr/>
            </a:lvl3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Pitney Bowes | MapInfo User Group UK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617D80-8000-45CB-8F81-1461FF47BC8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690421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Content Reverse">
    <p:bg>
      <p:bgPr>
        <a:solidFill>
          <a:srgbClr val="9B9B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320040" y="1200150"/>
            <a:ext cx="8503920" cy="3429000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6pPr>
              <a:buClr>
                <a:schemeClr val="bg1"/>
              </a:buClr>
              <a:defRPr>
                <a:solidFill>
                  <a:schemeClr val="bg1"/>
                </a:solidFill>
              </a:defRPr>
            </a:lvl6pPr>
            <a:lvl7pPr>
              <a:buClr>
                <a:schemeClr val="bg1"/>
              </a:buClr>
              <a:defRPr>
                <a:solidFill>
                  <a:schemeClr val="bg1"/>
                </a:solidFill>
              </a:defRPr>
            </a:lvl7pPr>
            <a:lvl8pPr>
              <a:buClr>
                <a:schemeClr val="bg1"/>
              </a:buClr>
              <a:defRPr>
                <a:solidFill>
                  <a:schemeClr val="bg1"/>
                </a:solidFill>
              </a:defRPr>
            </a:lvl8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>
              <a:defRPr/>
            </a:pPr>
            <a:r>
              <a:rPr lang="en-US"/>
              <a:t>Pitney Bowes | MapInfo User Group UK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 lvl="2" eaLnBrk="1" fontAlgn="auto" hangingPunct="1">
              <a:spcBef>
                <a:spcPts val="0"/>
              </a:spcBef>
              <a:spcAft>
                <a:spcPts val="0"/>
              </a:spcAft>
              <a:defRPr sz="700">
                <a:solidFill>
                  <a:schemeClr val="bg1"/>
                </a:solidFill>
                <a:latin typeface="+mn-lt"/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2">
              <a:defRPr/>
            </a:pPr>
            <a:fld id="{02768077-E83D-4390-899E-12576545B717}" type="slidenum">
              <a:rPr lang="en-US"/>
              <a:pPr lvl="2"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821431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320040" y="1200150"/>
            <a:ext cx="8503920" cy="3429000"/>
          </a:xfrm>
        </p:spPr>
        <p:txBody>
          <a:bodyPr/>
          <a:lstStyle>
            <a:lvl3pPr marL="228600" indent="-114300">
              <a:defRPr/>
            </a:lvl3pPr>
            <a:lvl4pPr marL="342900" indent="-114300">
              <a:defRPr/>
            </a:lvl4pPr>
            <a:lvl5pPr marL="457200" indent="-114300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Pitney Bowes | MapInfo User Group UK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143034-31FE-4125-8128-70B7A322E34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559837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Pitney Bowes | MapInfo User Group UK</a:t>
            </a:r>
            <a:endParaRPr lang="en-US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1AC4D4-E8CE-4A25-9677-9FEFC3BD26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73291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309992" y="1200150"/>
            <a:ext cx="4187952" cy="1639062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 marL="228600" indent="-114300">
              <a:defRPr sz="1600"/>
            </a:lvl3pPr>
            <a:lvl4pPr marL="406400" indent="-114300">
              <a:defRPr sz="1200"/>
            </a:lvl4pPr>
            <a:lvl5pPr marL="457200" indent="-114300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309992" y="2990088"/>
            <a:ext cx="4187952" cy="1639062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 marL="228600" indent="-114300">
              <a:defRPr sz="1600"/>
            </a:lvl3pPr>
            <a:lvl4pPr marL="342900" indent="-114300">
              <a:defRPr sz="1200"/>
            </a:lvl4pPr>
            <a:lvl5pPr marL="457200" indent="-114300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5"/>
          </p:nvPr>
        </p:nvSpPr>
        <p:spPr>
          <a:xfrm>
            <a:off x="4636008" y="1200150"/>
            <a:ext cx="4187952" cy="1639062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 marL="228600" indent="-114300">
              <a:defRPr sz="1600"/>
            </a:lvl3pPr>
            <a:lvl4pPr marL="342900" indent="-114300">
              <a:defRPr sz="1200"/>
            </a:lvl4pPr>
            <a:lvl5pPr marL="457200" indent="-114300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6"/>
          </p:nvPr>
        </p:nvSpPr>
        <p:spPr>
          <a:xfrm>
            <a:off x="4636008" y="2990088"/>
            <a:ext cx="4187952" cy="1639062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 marL="228600" indent="-114300">
              <a:defRPr sz="1600"/>
            </a:lvl3pPr>
            <a:lvl4pPr marL="342900" indent="-114300">
              <a:defRPr sz="1200"/>
            </a:lvl4pPr>
            <a:lvl5pPr marL="457200" indent="-114300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Pitney Bowes | MapInfo User Group UK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E0D981-76F9-4368-8D2F-52F28BD92BC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508912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Multi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320040" y="1200150"/>
            <a:ext cx="2606040" cy="3429000"/>
          </a:xfrm>
        </p:spPr>
        <p:txBody>
          <a:bodyPr/>
          <a:lstStyle>
            <a:lvl1pPr>
              <a:defRPr sz="1600"/>
            </a:lvl1pPr>
            <a:lvl2pPr marL="114300" indent="-114300">
              <a:defRPr sz="1600"/>
            </a:lvl2pPr>
            <a:lvl3pPr marL="228600" indent="-114300">
              <a:defRPr sz="1600"/>
            </a:lvl3pPr>
            <a:lvl4pPr marL="342900" indent="-114300">
              <a:defRPr sz="1200"/>
            </a:lvl4pPr>
            <a:lvl5pPr marL="457200" indent="-114300">
              <a:defRPr sz="1200"/>
            </a:lvl5pPr>
            <a:lvl6pPr>
              <a:defRPr sz="1000"/>
            </a:lvl6pPr>
            <a:lvl7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7pPr>
            <a:lvl8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8pPr>
            <a:lvl9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3124200" y="1200150"/>
            <a:ext cx="1289304" cy="898398"/>
          </a:xfrm>
        </p:spPr>
        <p:txBody>
          <a:bodyPr/>
          <a:lstStyle>
            <a:lvl1pPr marL="0" indent="0">
              <a:buFontTx/>
              <a:buNone/>
              <a:defRPr sz="1400"/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  <a:lvl6pPr marL="0" indent="0">
              <a:buFontTx/>
              <a:buNone/>
              <a:defRPr sz="1600"/>
            </a:lvl6pPr>
            <a:lvl7pPr marL="0" indent="0">
              <a:buFontTx/>
              <a:buNone/>
              <a:defRPr sz="1600"/>
            </a:lvl7pPr>
            <a:lvl8pPr marL="0" indent="0">
              <a:buFontTx/>
              <a:buNone/>
              <a:defRPr sz="1600"/>
            </a:lvl8pPr>
            <a:lvl9pPr marL="0" indent="0">
              <a:buFontTx/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5"/>
          </p:nvPr>
        </p:nvSpPr>
        <p:spPr>
          <a:xfrm>
            <a:off x="3124200" y="2468880"/>
            <a:ext cx="1289304" cy="898398"/>
          </a:xfrm>
        </p:spPr>
        <p:txBody>
          <a:bodyPr/>
          <a:lstStyle>
            <a:lvl1pPr marL="0" indent="0">
              <a:buFontTx/>
              <a:buNone/>
              <a:defRPr sz="1400"/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  <a:lvl6pPr marL="0" indent="0">
              <a:buFontTx/>
              <a:buNone/>
              <a:defRPr sz="1600"/>
            </a:lvl6pPr>
            <a:lvl7pPr marL="0" indent="0">
              <a:buFontTx/>
              <a:buNone/>
              <a:defRPr sz="1600"/>
            </a:lvl7pPr>
            <a:lvl8pPr marL="0" indent="0">
              <a:buFontTx/>
              <a:buNone/>
              <a:defRPr sz="1600"/>
            </a:lvl8pPr>
            <a:lvl9pPr marL="0" indent="0">
              <a:buFontTx/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6"/>
          </p:nvPr>
        </p:nvSpPr>
        <p:spPr>
          <a:xfrm>
            <a:off x="3127248" y="3730752"/>
            <a:ext cx="1289304" cy="898398"/>
          </a:xfrm>
        </p:spPr>
        <p:txBody>
          <a:bodyPr/>
          <a:lstStyle>
            <a:lvl1pPr marL="0" indent="0">
              <a:buFontTx/>
              <a:buNone/>
              <a:defRPr sz="1400"/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  <a:lvl6pPr marL="0" indent="0">
              <a:buFontTx/>
              <a:buNone/>
              <a:defRPr sz="1600"/>
            </a:lvl6pPr>
            <a:lvl7pPr marL="0" indent="0">
              <a:buFontTx/>
              <a:buNone/>
              <a:defRPr sz="1600"/>
            </a:lvl7pPr>
            <a:lvl8pPr marL="0" indent="0">
              <a:buFontTx/>
              <a:buNone/>
              <a:defRPr sz="1600"/>
            </a:lvl8pPr>
            <a:lvl9pPr marL="0" indent="0">
              <a:buFontTx/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7"/>
          </p:nvPr>
        </p:nvSpPr>
        <p:spPr>
          <a:xfrm>
            <a:off x="4590288" y="1200150"/>
            <a:ext cx="1289304" cy="898398"/>
          </a:xfrm>
        </p:spPr>
        <p:txBody>
          <a:bodyPr/>
          <a:lstStyle>
            <a:lvl1pPr marL="0" indent="0">
              <a:buFontTx/>
              <a:buNone/>
              <a:defRPr sz="1400"/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  <a:lvl6pPr marL="0" indent="0">
              <a:buFontTx/>
              <a:buNone/>
              <a:defRPr sz="1600"/>
            </a:lvl6pPr>
            <a:lvl7pPr marL="0" indent="0">
              <a:buFontTx/>
              <a:buNone/>
              <a:defRPr sz="1600"/>
            </a:lvl7pPr>
            <a:lvl8pPr marL="0" indent="0">
              <a:buFontTx/>
              <a:buNone/>
              <a:defRPr sz="1600"/>
            </a:lvl8pPr>
            <a:lvl9pPr marL="0" indent="0">
              <a:buFontTx/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8"/>
          </p:nvPr>
        </p:nvSpPr>
        <p:spPr>
          <a:xfrm>
            <a:off x="4590288" y="2468880"/>
            <a:ext cx="1289304" cy="898398"/>
          </a:xfrm>
        </p:spPr>
        <p:txBody>
          <a:bodyPr/>
          <a:lstStyle>
            <a:lvl1pPr marL="0" indent="0">
              <a:buFontTx/>
              <a:buNone/>
              <a:defRPr sz="1400"/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  <a:lvl6pPr marL="0" indent="0">
              <a:buFontTx/>
              <a:buNone/>
              <a:defRPr sz="1600"/>
            </a:lvl6pPr>
            <a:lvl7pPr marL="0" indent="0">
              <a:buFontTx/>
              <a:buNone/>
              <a:defRPr sz="1600"/>
            </a:lvl7pPr>
            <a:lvl8pPr marL="0" indent="0">
              <a:buFontTx/>
              <a:buNone/>
              <a:defRPr sz="1600"/>
            </a:lvl8pPr>
            <a:lvl9pPr marL="0" indent="0">
              <a:buFontTx/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9"/>
          </p:nvPr>
        </p:nvSpPr>
        <p:spPr>
          <a:xfrm>
            <a:off x="4590288" y="3730752"/>
            <a:ext cx="1289304" cy="898398"/>
          </a:xfrm>
        </p:spPr>
        <p:txBody>
          <a:bodyPr/>
          <a:lstStyle>
            <a:lvl1pPr marL="0" indent="0">
              <a:buFontTx/>
              <a:buNone/>
              <a:defRPr sz="1400"/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  <a:lvl6pPr marL="0" indent="0">
              <a:buFontTx/>
              <a:buNone/>
              <a:defRPr sz="1600"/>
            </a:lvl6pPr>
            <a:lvl7pPr marL="0" indent="0">
              <a:buFontTx/>
              <a:buNone/>
              <a:defRPr sz="1600"/>
            </a:lvl7pPr>
            <a:lvl8pPr marL="0" indent="0">
              <a:buFontTx/>
              <a:buNone/>
              <a:defRPr sz="1600"/>
            </a:lvl8pPr>
            <a:lvl9pPr marL="0" indent="0">
              <a:buFontTx/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Content Placeholder 20"/>
          <p:cNvSpPr>
            <a:spLocks noGrp="1"/>
          </p:cNvSpPr>
          <p:nvPr>
            <p:ph sz="quarter" idx="20"/>
          </p:nvPr>
        </p:nvSpPr>
        <p:spPr>
          <a:xfrm>
            <a:off x="6062472" y="1200150"/>
            <a:ext cx="1289304" cy="898398"/>
          </a:xfrm>
        </p:spPr>
        <p:txBody>
          <a:bodyPr/>
          <a:lstStyle>
            <a:lvl1pPr marL="0" indent="0">
              <a:buFontTx/>
              <a:buNone/>
              <a:defRPr sz="1400"/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  <a:lvl6pPr marL="0" indent="0">
              <a:buFontTx/>
              <a:buNone/>
              <a:defRPr sz="1600"/>
            </a:lvl6pPr>
            <a:lvl7pPr marL="0" indent="0">
              <a:buFontTx/>
              <a:buNone/>
              <a:defRPr sz="1600"/>
            </a:lvl7pPr>
            <a:lvl8pPr marL="0" indent="0">
              <a:buFontTx/>
              <a:buNone/>
              <a:defRPr sz="1600"/>
            </a:lvl8pPr>
            <a:lvl9pPr marL="0" indent="0">
              <a:buFontTx/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Content Placeholder 22"/>
          <p:cNvSpPr>
            <a:spLocks noGrp="1"/>
          </p:cNvSpPr>
          <p:nvPr>
            <p:ph sz="quarter" idx="21"/>
          </p:nvPr>
        </p:nvSpPr>
        <p:spPr>
          <a:xfrm>
            <a:off x="6062472" y="2468880"/>
            <a:ext cx="1289304" cy="898398"/>
          </a:xfrm>
        </p:spPr>
        <p:txBody>
          <a:bodyPr/>
          <a:lstStyle>
            <a:lvl1pPr marL="0" indent="0">
              <a:buFontTx/>
              <a:buNone/>
              <a:defRPr sz="1400"/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  <a:lvl6pPr marL="0" indent="0">
              <a:buFontTx/>
              <a:buNone/>
              <a:defRPr sz="1600"/>
            </a:lvl6pPr>
            <a:lvl7pPr marL="0" indent="0">
              <a:buFontTx/>
              <a:buNone/>
              <a:defRPr sz="1600"/>
            </a:lvl7pPr>
            <a:lvl8pPr marL="0" indent="0">
              <a:buFontTx/>
              <a:buNone/>
              <a:defRPr sz="1600"/>
            </a:lvl8pPr>
            <a:lvl9pPr marL="0" indent="0">
              <a:buFontTx/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Content Placeholder 24"/>
          <p:cNvSpPr>
            <a:spLocks noGrp="1"/>
          </p:cNvSpPr>
          <p:nvPr>
            <p:ph sz="quarter" idx="22"/>
          </p:nvPr>
        </p:nvSpPr>
        <p:spPr>
          <a:xfrm>
            <a:off x="6062472" y="3730752"/>
            <a:ext cx="1289304" cy="898398"/>
          </a:xfrm>
        </p:spPr>
        <p:txBody>
          <a:bodyPr/>
          <a:lstStyle>
            <a:lvl1pPr marL="0" indent="0">
              <a:buFontTx/>
              <a:buNone/>
              <a:defRPr sz="1400"/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  <a:lvl6pPr marL="0" indent="0">
              <a:buFontTx/>
              <a:buNone/>
              <a:defRPr sz="1600"/>
            </a:lvl6pPr>
            <a:lvl7pPr marL="0" indent="0">
              <a:buFontTx/>
              <a:buNone/>
              <a:defRPr sz="1600"/>
            </a:lvl7pPr>
            <a:lvl8pPr marL="0" indent="0">
              <a:buFontTx/>
              <a:buNone/>
              <a:defRPr sz="1600"/>
            </a:lvl8pPr>
            <a:lvl9pPr marL="0" indent="0">
              <a:buFontTx/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sz="quarter" idx="23"/>
          </p:nvPr>
        </p:nvSpPr>
        <p:spPr>
          <a:xfrm>
            <a:off x="7525512" y="1200150"/>
            <a:ext cx="1289304" cy="898398"/>
          </a:xfrm>
        </p:spPr>
        <p:txBody>
          <a:bodyPr/>
          <a:lstStyle>
            <a:lvl1pPr marL="0" indent="0">
              <a:buFontTx/>
              <a:buNone/>
              <a:defRPr sz="1400"/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  <a:lvl6pPr marL="0" indent="0">
              <a:buFontTx/>
              <a:buNone/>
              <a:defRPr sz="1600"/>
            </a:lvl6pPr>
            <a:lvl7pPr marL="0" indent="0">
              <a:buFontTx/>
              <a:buNone/>
              <a:defRPr sz="1600"/>
            </a:lvl7pPr>
            <a:lvl8pPr marL="0" indent="0">
              <a:buFontTx/>
              <a:buNone/>
              <a:defRPr sz="1600"/>
            </a:lvl8pPr>
            <a:lvl9pPr marL="0" indent="0">
              <a:buFontTx/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Content Placeholder 28"/>
          <p:cNvSpPr>
            <a:spLocks noGrp="1"/>
          </p:cNvSpPr>
          <p:nvPr>
            <p:ph sz="quarter" idx="24"/>
          </p:nvPr>
        </p:nvSpPr>
        <p:spPr>
          <a:xfrm>
            <a:off x="7525512" y="2468880"/>
            <a:ext cx="1289304" cy="898398"/>
          </a:xfrm>
        </p:spPr>
        <p:txBody>
          <a:bodyPr/>
          <a:lstStyle>
            <a:lvl1pPr marL="0" indent="0">
              <a:buFontTx/>
              <a:buNone/>
              <a:defRPr sz="1400"/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  <a:lvl6pPr marL="0" indent="0">
              <a:buFontTx/>
              <a:buNone/>
              <a:defRPr sz="1600"/>
            </a:lvl6pPr>
            <a:lvl7pPr marL="0" indent="0">
              <a:buFontTx/>
              <a:buNone/>
              <a:defRPr sz="1600"/>
            </a:lvl7pPr>
            <a:lvl8pPr marL="0" indent="0">
              <a:buFontTx/>
              <a:buNone/>
              <a:defRPr sz="1600"/>
            </a:lvl8pPr>
            <a:lvl9pPr marL="0" indent="0">
              <a:buFontTx/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Content Placeholder 30"/>
          <p:cNvSpPr>
            <a:spLocks noGrp="1"/>
          </p:cNvSpPr>
          <p:nvPr>
            <p:ph sz="quarter" idx="25"/>
          </p:nvPr>
        </p:nvSpPr>
        <p:spPr>
          <a:xfrm>
            <a:off x="7525512" y="3730752"/>
            <a:ext cx="1289304" cy="898398"/>
          </a:xfrm>
        </p:spPr>
        <p:txBody>
          <a:bodyPr/>
          <a:lstStyle>
            <a:lvl1pPr marL="0" indent="0">
              <a:buFontTx/>
              <a:buNone/>
              <a:defRPr sz="1400"/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  <a:lvl6pPr marL="0" indent="0">
              <a:buFontTx/>
              <a:buNone/>
              <a:defRPr sz="1600"/>
            </a:lvl6pPr>
            <a:lvl7pPr marL="0" indent="0">
              <a:buFontTx/>
              <a:buNone/>
              <a:defRPr sz="1600"/>
            </a:lvl7pPr>
            <a:lvl8pPr marL="0" indent="0">
              <a:buFontTx/>
              <a:buNone/>
              <a:defRPr sz="1600"/>
            </a:lvl8pPr>
            <a:lvl9pPr marL="0" indent="0">
              <a:buFontTx/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Pitney Bowes | MapInfo User Group UK</a:t>
            </a:r>
            <a:endParaRPr lang="en-US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2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EEC73A-CB63-41EF-A390-1D6F11088BD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55113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Multi Photo with Horizontal Ru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traight Connector 23"/>
          <p:cNvCxnSpPr/>
          <p:nvPr userDrawn="1"/>
        </p:nvCxnSpPr>
        <p:spPr>
          <a:xfrm>
            <a:off x="320675" y="1200150"/>
            <a:ext cx="8502650" cy="1588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 userDrawn="1"/>
        </p:nvCxnSpPr>
        <p:spPr>
          <a:xfrm>
            <a:off x="320675" y="2382838"/>
            <a:ext cx="8502650" cy="1587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 userDrawn="1"/>
        </p:nvCxnSpPr>
        <p:spPr>
          <a:xfrm>
            <a:off x="320675" y="3565525"/>
            <a:ext cx="8502650" cy="1588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6"/>
          <p:cNvSpPr>
            <a:spLocks noGrp="1"/>
          </p:cNvSpPr>
          <p:nvPr>
            <p:ph sz="quarter" idx="13"/>
          </p:nvPr>
        </p:nvSpPr>
        <p:spPr>
          <a:xfrm>
            <a:off x="320040" y="1338408"/>
            <a:ext cx="2606040" cy="898398"/>
          </a:xfrm>
        </p:spPr>
        <p:txBody>
          <a:bodyPr/>
          <a:lstStyle>
            <a:lvl1pPr>
              <a:defRPr sz="1100"/>
            </a:lvl1pPr>
            <a:lvl2pPr marL="115888" indent="-115888">
              <a:defRPr sz="1100"/>
            </a:lvl2pPr>
            <a:lvl3pPr marL="228600" indent="-112713">
              <a:defRPr sz="1100"/>
            </a:lvl3pPr>
            <a:lvl4pPr marL="342900" indent="-114300">
              <a:defRPr sz="900"/>
            </a:lvl4pPr>
            <a:lvl5pPr marL="458788" indent="-115888">
              <a:buClrTx/>
              <a:buFont typeface="Arial" pitchFamily="34" charset="0"/>
              <a:buChar char="−"/>
              <a:defRPr sz="900"/>
            </a:lvl5pPr>
            <a:lvl6pPr marL="115888" indent="-115888">
              <a:buClr>
                <a:schemeClr val="accent1"/>
              </a:buClr>
              <a:buFont typeface="Arial" pitchFamily="34" charset="0"/>
              <a:buChar char="•"/>
              <a:defRPr sz="1000"/>
            </a:lvl6pPr>
            <a:lvl7pPr marL="115888" indent="-115888">
              <a:buClr>
                <a:schemeClr val="accent1"/>
              </a:buClr>
              <a:buFont typeface="Arial" pitchFamily="34" charset="0"/>
              <a:buChar char="•"/>
              <a:defRPr sz="1000"/>
            </a:lvl7pPr>
            <a:lvl8pPr marL="115888" indent="-115888">
              <a:buClr>
                <a:schemeClr val="accent1"/>
              </a:buClr>
              <a:buFont typeface="Arial" pitchFamily="34" charset="0"/>
              <a:buChar char="•"/>
              <a:defRPr sz="1000"/>
            </a:lvl8pPr>
            <a:lvl9pPr marL="115888" indent="-115888">
              <a:buClr>
                <a:schemeClr val="accent1"/>
              </a:buClr>
              <a:buFont typeface="Arial" pitchFamily="34" charset="0"/>
              <a:buChar char="•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0"/>
          <p:cNvSpPr>
            <a:spLocks noGrp="1"/>
          </p:cNvSpPr>
          <p:nvPr>
            <p:ph sz="quarter" idx="14"/>
          </p:nvPr>
        </p:nvSpPr>
        <p:spPr>
          <a:xfrm>
            <a:off x="320040" y="2532070"/>
            <a:ext cx="2606040" cy="897976"/>
          </a:xfrm>
        </p:spPr>
        <p:txBody>
          <a:bodyPr/>
          <a:lstStyle>
            <a:lvl1pPr>
              <a:defRPr sz="1100"/>
            </a:lvl1pPr>
            <a:lvl2pPr marL="115888" indent="-115888">
              <a:defRPr sz="1100"/>
            </a:lvl2pPr>
            <a:lvl3pPr marL="228600" indent="-112713">
              <a:defRPr sz="1100"/>
            </a:lvl3pPr>
            <a:lvl4pPr marL="342900" indent="-114300">
              <a:defRPr sz="900"/>
            </a:lvl4pPr>
            <a:lvl5pPr marL="458788" indent="-115888">
              <a:buClrTx/>
              <a:buFont typeface="Arial" pitchFamily="34" charset="0"/>
              <a:buChar char="−"/>
              <a:defRPr sz="900"/>
            </a:lvl5pPr>
            <a:lvl6pPr marL="115888" indent="-115888">
              <a:buClr>
                <a:schemeClr val="accent1"/>
              </a:buClr>
              <a:buFont typeface="Arial" pitchFamily="34" charset="0"/>
              <a:buChar char="•"/>
              <a:defRPr sz="1000"/>
            </a:lvl6pPr>
            <a:lvl7pPr marL="115888" indent="-115888">
              <a:buClr>
                <a:schemeClr val="accent1"/>
              </a:buClr>
              <a:buFont typeface="Arial" pitchFamily="34" charset="0"/>
              <a:buChar char="•"/>
              <a:defRPr sz="1000"/>
            </a:lvl7pPr>
            <a:lvl8pPr marL="115888" indent="-115888">
              <a:buClr>
                <a:schemeClr val="accent1"/>
              </a:buClr>
              <a:buFont typeface="Arial" pitchFamily="34" charset="0"/>
              <a:buChar char="•"/>
              <a:defRPr sz="1000"/>
            </a:lvl8pPr>
            <a:lvl9pPr marL="115888" indent="-115888">
              <a:buClr>
                <a:schemeClr val="accent1"/>
              </a:buClr>
              <a:buFont typeface="Arial" pitchFamily="34" charset="0"/>
              <a:buChar char="•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5"/>
          </p:nvPr>
        </p:nvSpPr>
        <p:spPr>
          <a:xfrm>
            <a:off x="320040" y="3708976"/>
            <a:ext cx="2606040" cy="898398"/>
          </a:xfrm>
        </p:spPr>
        <p:txBody>
          <a:bodyPr/>
          <a:lstStyle>
            <a:lvl1pPr>
              <a:defRPr sz="1100"/>
            </a:lvl1pPr>
            <a:lvl2pPr marL="115888" indent="-115888">
              <a:defRPr sz="1100"/>
            </a:lvl2pPr>
            <a:lvl3pPr marL="228600" indent="-112713">
              <a:defRPr sz="1100"/>
            </a:lvl3pPr>
            <a:lvl4pPr marL="342900" indent="-114300">
              <a:defRPr sz="900"/>
            </a:lvl4pPr>
            <a:lvl5pPr marL="458788" indent="-115888">
              <a:buClrTx/>
              <a:buFont typeface="Arial" pitchFamily="34" charset="0"/>
              <a:buChar char="−"/>
              <a:defRPr sz="900"/>
            </a:lvl5pPr>
            <a:lvl6pPr marL="115888" indent="-115888">
              <a:buClr>
                <a:schemeClr val="accent1"/>
              </a:buClr>
              <a:buFont typeface="Arial" pitchFamily="34" charset="0"/>
              <a:buChar char="•"/>
              <a:defRPr sz="1000"/>
            </a:lvl6pPr>
            <a:lvl7pPr marL="115888" indent="-115888">
              <a:buClr>
                <a:schemeClr val="accent1"/>
              </a:buClr>
              <a:buFont typeface="Arial" pitchFamily="34" charset="0"/>
              <a:buChar char="•"/>
              <a:defRPr sz="1000"/>
            </a:lvl7pPr>
            <a:lvl8pPr marL="115888" indent="-115888">
              <a:buClr>
                <a:schemeClr val="accent1"/>
              </a:buClr>
              <a:buFont typeface="Arial" pitchFamily="34" charset="0"/>
              <a:buChar char="•"/>
              <a:defRPr sz="1000"/>
            </a:lvl8pPr>
            <a:lvl9pPr marL="115888" indent="-115888">
              <a:buClr>
                <a:schemeClr val="accent1"/>
              </a:buClr>
              <a:buFont typeface="Arial" pitchFamily="34" charset="0"/>
              <a:buChar char="•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8"/>
          <p:cNvSpPr>
            <a:spLocks noGrp="1"/>
          </p:cNvSpPr>
          <p:nvPr>
            <p:ph sz="quarter" idx="16"/>
          </p:nvPr>
        </p:nvSpPr>
        <p:spPr>
          <a:xfrm>
            <a:off x="3124200" y="1338408"/>
            <a:ext cx="1289304" cy="898398"/>
          </a:xfrm>
        </p:spPr>
        <p:txBody>
          <a:bodyPr/>
          <a:lstStyle>
            <a:lvl1pPr marL="0" indent="0">
              <a:buFontTx/>
              <a:buNone/>
              <a:defRPr sz="1400"/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  <a:lvl6pPr marL="0" indent="0">
              <a:buFontTx/>
              <a:buNone/>
              <a:defRPr sz="1600"/>
            </a:lvl6pPr>
            <a:lvl7pPr marL="0" indent="0">
              <a:buFontTx/>
              <a:buNone/>
              <a:defRPr sz="1600"/>
            </a:lvl7pPr>
            <a:lvl8pPr marL="0" indent="0">
              <a:buFontTx/>
              <a:buNone/>
              <a:defRPr sz="1600"/>
            </a:lvl8pPr>
            <a:lvl9pPr marL="0" indent="0">
              <a:buFontTx/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10"/>
          <p:cNvSpPr>
            <a:spLocks noGrp="1"/>
          </p:cNvSpPr>
          <p:nvPr>
            <p:ph sz="quarter" idx="17"/>
          </p:nvPr>
        </p:nvSpPr>
        <p:spPr>
          <a:xfrm>
            <a:off x="3124200" y="2535499"/>
            <a:ext cx="1289304" cy="898398"/>
          </a:xfrm>
        </p:spPr>
        <p:txBody>
          <a:bodyPr/>
          <a:lstStyle>
            <a:lvl1pPr marL="0" indent="0">
              <a:buFontTx/>
              <a:buNone/>
              <a:defRPr sz="1400"/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  <a:lvl6pPr marL="0" indent="0">
              <a:buFontTx/>
              <a:buNone/>
              <a:defRPr sz="1600"/>
            </a:lvl6pPr>
            <a:lvl7pPr marL="0" indent="0">
              <a:buFontTx/>
              <a:buNone/>
              <a:defRPr sz="1600"/>
            </a:lvl7pPr>
            <a:lvl8pPr marL="0" indent="0">
              <a:buFontTx/>
              <a:buNone/>
              <a:defRPr sz="1600"/>
            </a:lvl8pPr>
            <a:lvl9pPr marL="0" indent="0">
              <a:buFontTx/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12"/>
          <p:cNvSpPr>
            <a:spLocks noGrp="1"/>
          </p:cNvSpPr>
          <p:nvPr>
            <p:ph sz="quarter" idx="18"/>
          </p:nvPr>
        </p:nvSpPr>
        <p:spPr>
          <a:xfrm>
            <a:off x="3127248" y="3708976"/>
            <a:ext cx="1289304" cy="898398"/>
          </a:xfrm>
        </p:spPr>
        <p:txBody>
          <a:bodyPr/>
          <a:lstStyle>
            <a:lvl1pPr marL="0" indent="0">
              <a:buFontTx/>
              <a:buNone/>
              <a:defRPr sz="1400"/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  <a:lvl6pPr marL="0" indent="0">
              <a:buFontTx/>
              <a:buNone/>
              <a:defRPr sz="1600"/>
            </a:lvl6pPr>
            <a:lvl7pPr marL="0" indent="0">
              <a:buFontTx/>
              <a:buNone/>
              <a:defRPr sz="1600"/>
            </a:lvl7pPr>
            <a:lvl8pPr marL="0" indent="0">
              <a:buFontTx/>
              <a:buNone/>
              <a:defRPr sz="1600"/>
            </a:lvl8pPr>
            <a:lvl9pPr marL="0" indent="0">
              <a:buFontTx/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9"/>
          </p:nvPr>
        </p:nvSpPr>
        <p:spPr>
          <a:xfrm>
            <a:off x="4590288" y="1338408"/>
            <a:ext cx="1289304" cy="898398"/>
          </a:xfrm>
        </p:spPr>
        <p:txBody>
          <a:bodyPr/>
          <a:lstStyle>
            <a:lvl1pPr marL="0" indent="0">
              <a:buFontTx/>
              <a:buNone/>
              <a:defRPr sz="1400"/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  <a:lvl6pPr marL="0" indent="0">
              <a:buFontTx/>
              <a:buNone/>
              <a:defRPr sz="1600"/>
            </a:lvl6pPr>
            <a:lvl7pPr marL="0" indent="0">
              <a:buFontTx/>
              <a:buNone/>
              <a:defRPr sz="1600"/>
            </a:lvl7pPr>
            <a:lvl8pPr marL="0" indent="0">
              <a:buFontTx/>
              <a:buNone/>
              <a:defRPr sz="1600"/>
            </a:lvl8pPr>
            <a:lvl9pPr marL="0" indent="0">
              <a:buFontTx/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16"/>
          <p:cNvSpPr>
            <a:spLocks noGrp="1"/>
          </p:cNvSpPr>
          <p:nvPr>
            <p:ph sz="quarter" idx="20"/>
          </p:nvPr>
        </p:nvSpPr>
        <p:spPr>
          <a:xfrm>
            <a:off x="4590288" y="2535499"/>
            <a:ext cx="1289304" cy="898398"/>
          </a:xfrm>
        </p:spPr>
        <p:txBody>
          <a:bodyPr/>
          <a:lstStyle>
            <a:lvl1pPr marL="0" indent="0">
              <a:buFontTx/>
              <a:buNone/>
              <a:defRPr sz="1400"/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  <a:lvl6pPr marL="0" indent="0">
              <a:buFontTx/>
              <a:buNone/>
              <a:defRPr sz="1600"/>
            </a:lvl6pPr>
            <a:lvl7pPr marL="0" indent="0">
              <a:buFontTx/>
              <a:buNone/>
              <a:defRPr sz="1600"/>
            </a:lvl7pPr>
            <a:lvl8pPr marL="0" indent="0">
              <a:buFontTx/>
              <a:buNone/>
              <a:defRPr sz="1600"/>
            </a:lvl8pPr>
            <a:lvl9pPr marL="0" indent="0">
              <a:buFontTx/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18"/>
          <p:cNvSpPr>
            <a:spLocks noGrp="1"/>
          </p:cNvSpPr>
          <p:nvPr>
            <p:ph sz="quarter" idx="21"/>
          </p:nvPr>
        </p:nvSpPr>
        <p:spPr>
          <a:xfrm>
            <a:off x="4590288" y="3708976"/>
            <a:ext cx="1289304" cy="898398"/>
          </a:xfrm>
        </p:spPr>
        <p:txBody>
          <a:bodyPr/>
          <a:lstStyle>
            <a:lvl1pPr marL="0" indent="0">
              <a:buFontTx/>
              <a:buNone/>
              <a:defRPr sz="1400"/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  <a:lvl6pPr marL="0" indent="0">
              <a:buFontTx/>
              <a:buNone/>
              <a:defRPr sz="1600"/>
            </a:lvl6pPr>
            <a:lvl7pPr marL="0" indent="0">
              <a:buFontTx/>
              <a:buNone/>
              <a:defRPr sz="1600"/>
            </a:lvl7pPr>
            <a:lvl8pPr marL="0" indent="0">
              <a:buFontTx/>
              <a:buNone/>
              <a:defRPr sz="1600"/>
            </a:lvl8pPr>
            <a:lvl9pPr marL="0" indent="0">
              <a:buFontTx/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20"/>
          <p:cNvSpPr>
            <a:spLocks noGrp="1"/>
          </p:cNvSpPr>
          <p:nvPr>
            <p:ph sz="quarter" idx="22"/>
          </p:nvPr>
        </p:nvSpPr>
        <p:spPr>
          <a:xfrm>
            <a:off x="6062472" y="1338408"/>
            <a:ext cx="1289304" cy="898398"/>
          </a:xfrm>
        </p:spPr>
        <p:txBody>
          <a:bodyPr/>
          <a:lstStyle>
            <a:lvl1pPr marL="0" indent="0">
              <a:buFontTx/>
              <a:buNone/>
              <a:defRPr sz="1400"/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  <a:lvl6pPr marL="0" indent="0">
              <a:buFontTx/>
              <a:buNone/>
              <a:defRPr sz="1600"/>
            </a:lvl6pPr>
            <a:lvl7pPr marL="0" indent="0">
              <a:buFontTx/>
              <a:buNone/>
              <a:defRPr sz="1600"/>
            </a:lvl7pPr>
            <a:lvl8pPr marL="0" indent="0">
              <a:buFontTx/>
              <a:buNone/>
              <a:defRPr sz="1600"/>
            </a:lvl8pPr>
            <a:lvl9pPr marL="0" indent="0">
              <a:buFontTx/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Content Placeholder 22"/>
          <p:cNvSpPr>
            <a:spLocks noGrp="1"/>
          </p:cNvSpPr>
          <p:nvPr>
            <p:ph sz="quarter" idx="23"/>
          </p:nvPr>
        </p:nvSpPr>
        <p:spPr>
          <a:xfrm>
            <a:off x="6062472" y="2535499"/>
            <a:ext cx="1289304" cy="898398"/>
          </a:xfrm>
        </p:spPr>
        <p:txBody>
          <a:bodyPr/>
          <a:lstStyle>
            <a:lvl1pPr marL="0" indent="0">
              <a:buFontTx/>
              <a:buNone/>
              <a:defRPr sz="1400"/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  <a:lvl6pPr marL="0" indent="0">
              <a:buFontTx/>
              <a:buNone/>
              <a:defRPr sz="1600"/>
            </a:lvl6pPr>
            <a:lvl7pPr marL="0" indent="0">
              <a:buFontTx/>
              <a:buNone/>
              <a:defRPr sz="1600"/>
            </a:lvl7pPr>
            <a:lvl8pPr marL="0" indent="0">
              <a:buFontTx/>
              <a:buNone/>
              <a:defRPr sz="1600"/>
            </a:lvl8pPr>
            <a:lvl9pPr marL="0" indent="0">
              <a:buFontTx/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ontent Placeholder 24"/>
          <p:cNvSpPr>
            <a:spLocks noGrp="1"/>
          </p:cNvSpPr>
          <p:nvPr>
            <p:ph sz="quarter" idx="24"/>
          </p:nvPr>
        </p:nvSpPr>
        <p:spPr>
          <a:xfrm>
            <a:off x="6062472" y="3708976"/>
            <a:ext cx="1289304" cy="898398"/>
          </a:xfrm>
        </p:spPr>
        <p:txBody>
          <a:bodyPr/>
          <a:lstStyle>
            <a:lvl1pPr marL="0" indent="0">
              <a:buFontTx/>
              <a:buNone/>
              <a:defRPr sz="1400"/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  <a:lvl6pPr marL="0" indent="0">
              <a:buFontTx/>
              <a:buNone/>
              <a:defRPr sz="1600"/>
            </a:lvl6pPr>
            <a:lvl7pPr marL="0" indent="0">
              <a:buFontTx/>
              <a:buNone/>
              <a:defRPr sz="1600"/>
            </a:lvl7pPr>
            <a:lvl8pPr marL="0" indent="0">
              <a:buFontTx/>
              <a:buNone/>
              <a:defRPr sz="1600"/>
            </a:lvl8pPr>
            <a:lvl9pPr marL="0" indent="0">
              <a:buFontTx/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Content Placeholder 26"/>
          <p:cNvSpPr>
            <a:spLocks noGrp="1"/>
          </p:cNvSpPr>
          <p:nvPr>
            <p:ph sz="quarter" idx="25"/>
          </p:nvPr>
        </p:nvSpPr>
        <p:spPr>
          <a:xfrm>
            <a:off x="7525512" y="1338408"/>
            <a:ext cx="1289304" cy="898398"/>
          </a:xfrm>
        </p:spPr>
        <p:txBody>
          <a:bodyPr/>
          <a:lstStyle>
            <a:lvl1pPr marL="0" indent="0">
              <a:buFontTx/>
              <a:buNone/>
              <a:defRPr sz="1400"/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  <a:lvl6pPr marL="0" indent="0">
              <a:buFontTx/>
              <a:buNone/>
              <a:defRPr sz="1600"/>
            </a:lvl6pPr>
            <a:lvl7pPr marL="0" indent="0">
              <a:buFontTx/>
              <a:buNone/>
              <a:defRPr sz="1600"/>
            </a:lvl7pPr>
            <a:lvl8pPr marL="0" indent="0">
              <a:buFontTx/>
              <a:buNone/>
              <a:defRPr sz="1600"/>
            </a:lvl8pPr>
            <a:lvl9pPr marL="0" indent="0">
              <a:buFontTx/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Content Placeholder 28"/>
          <p:cNvSpPr>
            <a:spLocks noGrp="1"/>
          </p:cNvSpPr>
          <p:nvPr>
            <p:ph sz="quarter" idx="26"/>
          </p:nvPr>
        </p:nvSpPr>
        <p:spPr>
          <a:xfrm>
            <a:off x="7525512" y="2535499"/>
            <a:ext cx="1289304" cy="898398"/>
          </a:xfrm>
        </p:spPr>
        <p:txBody>
          <a:bodyPr/>
          <a:lstStyle>
            <a:lvl1pPr marL="0" indent="0">
              <a:buFontTx/>
              <a:buNone/>
              <a:defRPr sz="1400"/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  <a:lvl6pPr marL="0" indent="0">
              <a:buFontTx/>
              <a:buNone/>
              <a:defRPr sz="1600"/>
            </a:lvl6pPr>
            <a:lvl7pPr marL="0" indent="0">
              <a:buFontTx/>
              <a:buNone/>
              <a:defRPr sz="1600"/>
            </a:lvl7pPr>
            <a:lvl8pPr marL="0" indent="0">
              <a:buFontTx/>
              <a:buNone/>
              <a:defRPr sz="1600"/>
            </a:lvl8pPr>
            <a:lvl9pPr marL="0" indent="0">
              <a:buFontTx/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Content Placeholder 30"/>
          <p:cNvSpPr>
            <a:spLocks noGrp="1"/>
          </p:cNvSpPr>
          <p:nvPr>
            <p:ph sz="quarter" idx="27"/>
          </p:nvPr>
        </p:nvSpPr>
        <p:spPr>
          <a:xfrm>
            <a:off x="7525512" y="3708976"/>
            <a:ext cx="1289304" cy="898398"/>
          </a:xfrm>
        </p:spPr>
        <p:txBody>
          <a:bodyPr/>
          <a:lstStyle>
            <a:lvl1pPr marL="0" indent="0">
              <a:buFontTx/>
              <a:buNone/>
              <a:defRPr sz="1400"/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  <a:lvl6pPr marL="0" indent="0">
              <a:buFontTx/>
              <a:buNone/>
              <a:defRPr sz="1600"/>
            </a:lvl6pPr>
            <a:lvl7pPr marL="0" indent="0">
              <a:buFontTx/>
              <a:buNone/>
              <a:defRPr sz="1600"/>
            </a:lvl7pPr>
            <a:lvl8pPr marL="0" indent="0">
              <a:buFontTx/>
              <a:buNone/>
              <a:defRPr sz="1600"/>
            </a:lvl8pPr>
            <a:lvl9pPr marL="0" indent="0">
              <a:buFontTx/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Footer Placeholder 3"/>
          <p:cNvSpPr>
            <a:spLocks noGrp="1"/>
          </p:cNvSpPr>
          <p:nvPr>
            <p:ph type="ftr" sz="quarter" idx="28"/>
          </p:nvPr>
        </p:nvSpPr>
        <p:spPr/>
        <p:txBody>
          <a:bodyPr/>
          <a:lstStyle>
            <a:lvl1pPr>
              <a:defRPr sz="700"/>
            </a:lvl1pPr>
          </a:lstStyle>
          <a:p>
            <a:pPr>
              <a:defRPr/>
            </a:pPr>
            <a:r>
              <a:rPr lang="en-US"/>
              <a:t>Pitney Bowes | MapInfo User Group UK</a:t>
            </a:r>
            <a:endParaRPr lang="en-US" dirty="0"/>
          </a:p>
        </p:txBody>
      </p:sp>
      <p:sp>
        <p:nvSpPr>
          <p:cNvPr id="28" name="Slide Number Placeholder 4"/>
          <p:cNvSpPr>
            <a:spLocks noGrp="1"/>
          </p:cNvSpPr>
          <p:nvPr>
            <p:ph type="sldNum" sz="quarter" idx="29"/>
          </p:nvPr>
        </p:nvSpPr>
        <p:spPr/>
        <p:txBody>
          <a:bodyPr/>
          <a:lstStyle>
            <a:lvl1pPr>
              <a:defRPr sz="700"/>
            </a:lvl1pPr>
          </a:lstStyle>
          <a:p>
            <a:pPr>
              <a:defRPr/>
            </a:pPr>
            <a:fld id="{30B4D70A-23AD-408C-BFD1-3273B838E15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248609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nm Special Layout Option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320040" y="1200150"/>
            <a:ext cx="4187952" cy="3429000"/>
          </a:xfrm>
        </p:spPr>
        <p:txBody>
          <a:bodyPr/>
          <a:lstStyle>
            <a:lvl3pPr marL="228600" indent="-114300">
              <a:defRPr/>
            </a:lvl3pPr>
            <a:lvl4pPr marL="342900" indent="-114300">
              <a:defRPr/>
            </a:lvl4pPr>
            <a:lvl5pPr marL="457200" indent="-114300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4636008" y="1200150"/>
            <a:ext cx="4187952" cy="3059206"/>
          </a:xfrm>
        </p:spPr>
        <p:txBody>
          <a:bodyPr/>
          <a:lstStyle>
            <a:lvl3pPr marL="228600" indent="-114300">
              <a:defRPr/>
            </a:lvl3pPr>
            <a:lvl4pPr marL="342900" indent="-114300">
              <a:defRPr/>
            </a:lvl4pPr>
            <a:lvl5pPr marL="457200" indent="-114300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4636008" y="4327398"/>
            <a:ext cx="4187952" cy="301752"/>
          </a:xfrm>
        </p:spPr>
        <p:txBody>
          <a:bodyPr tIns="45720"/>
          <a:lstStyle>
            <a:lvl1pPr marL="0" indent="0">
              <a:buFontTx/>
              <a:buNone/>
              <a:defRPr sz="900"/>
            </a:lvl1pPr>
            <a:lvl2pPr marL="0" indent="0">
              <a:buFontTx/>
              <a:buNone/>
              <a:defRPr sz="1000"/>
            </a:lvl2pPr>
            <a:lvl3pPr marL="0" indent="0">
              <a:buFontTx/>
              <a:buNone/>
              <a:defRPr sz="1000"/>
            </a:lvl3pPr>
            <a:lvl4pPr marL="0" indent="0">
              <a:buFontTx/>
              <a:buNone/>
              <a:defRPr sz="1000"/>
            </a:lvl4pPr>
            <a:lvl5pPr marL="0" indent="0">
              <a:buFontTx/>
              <a:buNone/>
              <a:defRPr sz="1000"/>
            </a:lvl5pPr>
            <a:lvl6pPr marL="0" indent="0">
              <a:buFontTx/>
              <a:buNone/>
              <a:defRPr sz="1000"/>
            </a:lvl6pPr>
            <a:lvl7pPr marL="0" indent="0">
              <a:buFontTx/>
              <a:buNone/>
              <a:defRPr sz="1000"/>
            </a:lvl7pPr>
            <a:lvl8pPr marL="0" indent="0">
              <a:buFontTx/>
              <a:buNone/>
              <a:defRPr sz="1000"/>
            </a:lvl8pPr>
            <a:lvl9pPr marL="0" indent="0">
              <a:buFontTx/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Pitney Bowes | MapInfo User Group UK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C747E3-330C-474F-ABCA-B48191A5F5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265474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nm Special Layout Option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320040" y="1200150"/>
            <a:ext cx="3108960" cy="514350"/>
          </a:xfrm>
        </p:spPr>
        <p:txBody>
          <a:bodyPr/>
          <a:lstStyle>
            <a:lvl1pPr marL="0" indent="0">
              <a:buFontTx/>
              <a:buNone/>
              <a:defRPr sz="1400" b="1"/>
            </a:lvl1pPr>
            <a:lvl2pPr marL="0" indent="0">
              <a:buFontTx/>
              <a:buNone/>
              <a:defRPr sz="1600" b="1"/>
            </a:lvl2pPr>
            <a:lvl3pPr marL="0" indent="0">
              <a:buFontTx/>
              <a:buNone/>
              <a:defRPr sz="1600" b="1"/>
            </a:lvl3pPr>
            <a:lvl4pPr marL="0" indent="0">
              <a:buFontTx/>
              <a:buNone/>
              <a:defRPr sz="1600" b="1"/>
            </a:lvl4pPr>
            <a:lvl5pPr marL="0" indent="0">
              <a:buFontTx/>
              <a:buNone/>
              <a:defRPr sz="1600" b="1"/>
            </a:lvl5pPr>
            <a:lvl6pPr marL="0" indent="0">
              <a:buFontTx/>
              <a:buNone/>
              <a:defRPr sz="1600" b="1"/>
            </a:lvl6pPr>
            <a:lvl7pPr marL="0" indent="0">
              <a:buClr>
                <a:schemeClr val="accent1"/>
              </a:buClr>
              <a:buFontTx/>
              <a:buNone/>
              <a:defRPr sz="1600" b="1"/>
            </a:lvl7pPr>
            <a:lvl8pPr marL="0" indent="0">
              <a:buClr>
                <a:schemeClr val="accent1"/>
              </a:buClr>
              <a:buFontTx/>
              <a:buNone/>
              <a:defRPr sz="1600" b="1"/>
            </a:lvl8pPr>
            <a:lvl9pPr marL="0" indent="0">
              <a:buClr>
                <a:schemeClr val="accent1"/>
              </a:buClr>
              <a:buFontTx/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320040" y="1796797"/>
            <a:ext cx="3108960" cy="2832354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 marL="228600" indent="-114300">
              <a:defRPr sz="1800"/>
            </a:lvl3pPr>
            <a:lvl4pPr marL="342900" indent="-114300">
              <a:defRPr sz="1400"/>
            </a:lvl4pPr>
            <a:lvl5pPr marL="457200" indent="-114300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5"/>
          </p:nvPr>
        </p:nvSpPr>
        <p:spPr>
          <a:xfrm>
            <a:off x="3557016" y="1200150"/>
            <a:ext cx="5266944" cy="3429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 marL="228600" indent="-114300">
              <a:defRPr sz="1800"/>
            </a:lvl3pPr>
            <a:lvl4pPr marL="342900" indent="-114300">
              <a:defRPr sz="1400"/>
            </a:lvl4pPr>
            <a:lvl5pPr marL="457200" indent="-114300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Pitney Bowes | MapInfo User Group UK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CCF689-47EB-4423-9892-2079044F9B6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970962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nm Special Layout Option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320040" y="1200150"/>
            <a:ext cx="1481328" cy="1042416"/>
          </a:xfrm>
        </p:spPr>
        <p:txBody>
          <a:bodyPr/>
          <a:lstStyle>
            <a:lvl1pPr marL="0" indent="0">
              <a:buFontTx/>
              <a:buNone/>
              <a:defRPr sz="1400"/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  <a:lvl6pPr marL="0" indent="0">
              <a:buFontTx/>
              <a:buNone/>
              <a:defRPr sz="1600"/>
            </a:lvl6pPr>
            <a:lvl7pPr marL="0" indent="0">
              <a:buFontTx/>
              <a:buNone/>
              <a:defRPr sz="1600"/>
            </a:lvl7pPr>
            <a:lvl8pPr marL="0" indent="0">
              <a:buFontTx/>
              <a:buNone/>
              <a:defRPr sz="1600"/>
            </a:lvl8pPr>
            <a:lvl9pPr marL="0" indent="0">
              <a:buFontTx/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320040" y="2393442"/>
            <a:ext cx="1481328" cy="1042416"/>
          </a:xfrm>
        </p:spPr>
        <p:txBody>
          <a:bodyPr/>
          <a:lstStyle>
            <a:lvl1pPr marL="0" indent="0">
              <a:buFontTx/>
              <a:buNone/>
              <a:defRPr sz="1400"/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Clr>
                <a:schemeClr val="accent1"/>
              </a:buClr>
              <a:buFontTx/>
              <a:buNone/>
              <a:defRPr sz="1600"/>
            </a:lvl5pPr>
            <a:lvl6pPr marL="0" indent="0">
              <a:buClr>
                <a:schemeClr val="accent1"/>
              </a:buClr>
              <a:buFontTx/>
              <a:buNone/>
              <a:defRPr sz="1600"/>
            </a:lvl6pPr>
            <a:lvl7pPr marL="0" indent="0">
              <a:buClr>
                <a:schemeClr val="accent1"/>
              </a:buClr>
              <a:buFontTx/>
              <a:buNone/>
              <a:defRPr sz="1600"/>
            </a:lvl7pPr>
            <a:lvl8pPr marL="0" indent="0">
              <a:buClr>
                <a:schemeClr val="accent1"/>
              </a:buClr>
              <a:buFontTx/>
              <a:buNone/>
              <a:defRPr sz="1600"/>
            </a:lvl8pPr>
            <a:lvl9pPr marL="0" indent="0">
              <a:buClr>
                <a:schemeClr val="accent1"/>
              </a:buClr>
              <a:buFontTx/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5"/>
          </p:nvPr>
        </p:nvSpPr>
        <p:spPr>
          <a:xfrm>
            <a:off x="320040" y="3586734"/>
            <a:ext cx="1481328" cy="1042416"/>
          </a:xfrm>
        </p:spPr>
        <p:txBody>
          <a:bodyPr/>
          <a:lstStyle>
            <a:lvl1pPr marL="0" indent="0">
              <a:buFontTx/>
              <a:buNone/>
              <a:defRPr sz="1400"/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  <a:lvl6pPr marL="0" indent="0">
              <a:buFontTx/>
              <a:buNone/>
              <a:defRPr sz="1600"/>
            </a:lvl6pPr>
            <a:lvl7pPr marL="0" indent="0">
              <a:buFontTx/>
              <a:buNone/>
              <a:defRPr sz="1600"/>
            </a:lvl7pPr>
            <a:lvl8pPr marL="0" indent="0">
              <a:buFontTx/>
              <a:buNone/>
              <a:defRPr sz="1600"/>
            </a:lvl8pPr>
            <a:lvl9pPr marL="0" indent="0">
              <a:buFontTx/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6"/>
          </p:nvPr>
        </p:nvSpPr>
        <p:spPr>
          <a:xfrm>
            <a:off x="1938528" y="1200150"/>
            <a:ext cx="4724400" cy="1042416"/>
          </a:xfrm>
        </p:spPr>
        <p:txBody>
          <a:bodyPr/>
          <a:lstStyle>
            <a:lvl1pPr>
              <a:defRPr sz="1100"/>
            </a:lvl1pPr>
            <a:lvl2pPr marL="114300" indent="-114300">
              <a:defRPr sz="1100"/>
            </a:lvl2pPr>
            <a:lvl3pPr marL="228600" indent="-114300">
              <a:defRPr sz="1100"/>
            </a:lvl3pPr>
            <a:lvl4pPr marL="342900" indent="-114300">
              <a:defRPr sz="900"/>
            </a:lvl4pPr>
            <a:lvl5pPr marL="457200" indent="-114300">
              <a:buClrTx/>
              <a:buFont typeface="Arial" pitchFamily="34" charset="0"/>
              <a:buChar char="−"/>
              <a:defRPr sz="900"/>
            </a:lvl5pPr>
            <a:lvl6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6pPr>
            <a:lvl7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7pPr>
            <a:lvl8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8pPr>
            <a:lvl9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7"/>
          </p:nvPr>
        </p:nvSpPr>
        <p:spPr>
          <a:xfrm>
            <a:off x="1938528" y="2393442"/>
            <a:ext cx="4727448" cy="1042416"/>
          </a:xfrm>
        </p:spPr>
        <p:txBody>
          <a:bodyPr/>
          <a:lstStyle>
            <a:lvl1pPr>
              <a:defRPr sz="1100"/>
            </a:lvl1pPr>
            <a:lvl2pPr marL="114300" indent="-114300">
              <a:defRPr sz="1100"/>
            </a:lvl2pPr>
            <a:lvl3pPr marL="228600" indent="-114300">
              <a:defRPr sz="1100"/>
            </a:lvl3pPr>
            <a:lvl4pPr marL="342900" indent="-114300">
              <a:defRPr sz="900"/>
            </a:lvl4pPr>
            <a:lvl5pPr marL="457200" indent="-114300">
              <a:buClrTx/>
              <a:buFont typeface="Arial" pitchFamily="34" charset="0"/>
              <a:buChar char="−"/>
              <a:defRPr sz="900"/>
            </a:lvl5pPr>
            <a:lvl6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6pPr>
            <a:lvl7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7pPr>
            <a:lvl8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8pPr>
            <a:lvl9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8"/>
          </p:nvPr>
        </p:nvSpPr>
        <p:spPr>
          <a:xfrm>
            <a:off x="1938528" y="3586734"/>
            <a:ext cx="4724400" cy="1042416"/>
          </a:xfrm>
        </p:spPr>
        <p:txBody>
          <a:bodyPr/>
          <a:lstStyle>
            <a:lvl1pPr>
              <a:defRPr sz="1100"/>
            </a:lvl1pPr>
            <a:lvl2pPr marL="114300" indent="-114300">
              <a:defRPr sz="1100"/>
            </a:lvl2pPr>
            <a:lvl3pPr marL="228600" indent="-114300">
              <a:defRPr sz="1100"/>
            </a:lvl3pPr>
            <a:lvl4pPr marL="342900" indent="-114300">
              <a:defRPr sz="900"/>
            </a:lvl4pPr>
            <a:lvl5pPr marL="520700" indent="-114300">
              <a:buClrTx/>
              <a:buFont typeface="Arial" pitchFamily="34" charset="0"/>
              <a:buChar char="−"/>
              <a:defRPr sz="900"/>
            </a:lvl5pPr>
            <a:lvl6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6pPr>
            <a:lvl7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7pPr>
            <a:lvl8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8pPr>
            <a:lvl9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Pitney Bowes | MapInfo User Group UK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610ED1-0B65-4CD9-B29E-B1369D2D813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2196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1st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320040" y="1200150"/>
            <a:ext cx="6345936" cy="3429000"/>
          </a:xfrm>
        </p:spPr>
        <p:txBody>
          <a:bodyPr/>
          <a:lstStyle>
            <a:lvl1pPr marL="111125" indent="-111125"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/>
            </a:lvl1pPr>
            <a:lvl2pPr marL="234950" indent="-114300">
              <a:buClrTx/>
              <a:buSzPct val="100000"/>
              <a:buFont typeface="Arial" panose="020B0604020202020204" pitchFamily="34" charset="0"/>
              <a:buChar char="–"/>
              <a:defRPr/>
            </a:lvl2pPr>
            <a:lvl3pPr marL="342900" indent="-114300"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/>
            </a:lvl3pPr>
            <a:lvl4pPr marL="457200" indent="-114300">
              <a:buClrTx/>
              <a:buSzPct val="100000"/>
              <a:buFont typeface="Arial" panose="020B0604020202020204" pitchFamily="34" charset="0"/>
              <a:buChar char="–"/>
              <a:defRPr/>
            </a:lvl4pPr>
            <a:lvl5pPr marL="571500" indent="-114300"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Pitney Bowes | MapInfo User Group UK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BAF13-3D8B-4D9A-BC3F-7A3471A28F0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0822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pb_mtf_ppt_16x9_blu_tot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" y="1200150"/>
            <a:ext cx="8503920" cy="2228850"/>
          </a:xfrm>
        </p:spPr>
        <p:txBody>
          <a:bodyPr/>
          <a:lstStyle>
            <a:lvl1pPr>
              <a:defRPr sz="6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>
              <a:defRPr/>
            </a:pPr>
            <a:r>
              <a:rPr lang="en-US"/>
              <a:t>Pitney Bowes | MapInfo User Group UK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>
              <a:defRPr/>
            </a:pPr>
            <a:fld id="{9358E942-3E2D-4B86-9563-97DF46D8C36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452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Cyan Gradient Background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pb_mtf_ppt_16x9_grn_tot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" y="1200150"/>
            <a:ext cx="8503920" cy="2228850"/>
          </a:xfrm>
        </p:spPr>
        <p:txBody>
          <a:bodyPr/>
          <a:lstStyle>
            <a:lvl1pPr>
              <a:defRPr sz="6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>
              <a:defRPr/>
            </a:pPr>
            <a:r>
              <a:rPr lang="en-US"/>
              <a:t>Pitney Bowes | MapInfo User Group UK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>
              <a:defRPr/>
            </a:pPr>
            <a:fld id="{D14531E3-9B01-4E71-B7F3-52C5E892907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974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Purple Gradient Background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pb_mtf_ppt_16x9_prp_tot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" y="1200150"/>
            <a:ext cx="8503920" cy="2228850"/>
          </a:xfrm>
        </p:spPr>
        <p:txBody>
          <a:bodyPr/>
          <a:lstStyle>
            <a:lvl1pPr>
              <a:defRPr sz="6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>
              <a:defRPr/>
            </a:pPr>
            <a:r>
              <a:rPr lang="en-US"/>
              <a:t>Pitney Bowes | MapInfo User Group UK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>
              <a:defRPr/>
            </a:pPr>
            <a:fld id="{DDDBBBC7-5EDB-43E9-ADB7-5E7FE5C72F8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1816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Blue Gradient Background with Motif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pb_mtf_ppt_16x9_blu_tot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" y="1200150"/>
            <a:ext cx="8503920" cy="2228850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>
              <a:defRPr/>
            </a:pPr>
            <a:r>
              <a:rPr lang="en-US"/>
              <a:t>Pitney Bowes | MapInfo User Group UK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>
              <a:defRPr/>
            </a:pPr>
            <a:fld id="{F6691F57-B5C2-47B4-A952-011895B8671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1034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04800" y="266700"/>
            <a:ext cx="6345238" cy="71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20675" y="1200150"/>
            <a:ext cx="6345238" cy="349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0675" y="4779963"/>
            <a:ext cx="3108325" cy="10318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700">
                <a:solidFill>
                  <a:schemeClr val="accent4"/>
                </a:solidFill>
                <a:latin typeface="+mn-lt"/>
              </a:defRPr>
            </a:lvl1pPr>
            <a:lvl2pPr marL="0" indent="0">
              <a:lnSpc>
                <a:spcPct val="90000"/>
              </a:lnSpc>
              <a:defRPr sz="800">
                <a:solidFill>
                  <a:schemeClr val="accent4"/>
                </a:solidFill>
              </a:defRPr>
            </a:lvl2pPr>
            <a:lvl3pPr marL="0" indent="0">
              <a:lnSpc>
                <a:spcPct val="90000"/>
              </a:lnSpc>
              <a:defRPr sz="800">
                <a:solidFill>
                  <a:schemeClr val="accent4"/>
                </a:solidFill>
              </a:defRPr>
            </a:lvl3pPr>
            <a:lvl4pPr marL="0" indent="0" algn="l">
              <a:lnSpc>
                <a:spcPct val="90000"/>
              </a:lnSpc>
              <a:defRPr sz="800">
                <a:solidFill>
                  <a:schemeClr val="accent4"/>
                </a:solidFill>
              </a:defRPr>
            </a:lvl4pPr>
            <a:lvl5pPr marL="0" indent="0">
              <a:lnSpc>
                <a:spcPct val="90000"/>
              </a:lnSpc>
              <a:defRPr sz="800">
                <a:solidFill>
                  <a:schemeClr val="accent4"/>
                </a:solidFill>
              </a:defRPr>
            </a:lvl5pPr>
            <a:lvl6pPr marL="0" indent="0">
              <a:lnSpc>
                <a:spcPct val="90000"/>
              </a:lnSpc>
              <a:defRPr sz="800">
                <a:solidFill>
                  <a:schemeClr val="accent4"/>
                </a:solidFill>
              </a:defRPr>
            </a:lvl6pPr>
            <a:lvl7pPr marL="0" indent="0">
              <a:lnSpc>
                <a:spcPct val="90000"/>
              </a:lnSpc>
              <a:defRPr sz="800">
                <a:solidFill>
                  <a:schemeClr val="accent4"/>
                </a:solidFill>
              </a:defRPr>
            </a:lvl7pPr>
            <a:lvl8pPr marL="0" indent="0">
              <a:lnSpc>
                <a:spcPct val="90000"/>
              </a:lnSpc>
              <a:defRPr sz="800">
                <a:solidFill>
                  <a:schemeClr val="accent4"/>
                </a:solidFill>
              </a:defRPr>
            </a:lvl8pPr>
            <a:lvl9pPr marL="0" algn="l">
              <a:lnSpc>
                <a:spcPct val="90000"/>
              </a:lnSpc>
              <a:defRPr sz="800">
                <a:solidFill>
                  <a:schemeClr val="accent4"/>
                </a:solidFill>
              </a:defRPr>
            </a:lvl9pPr>
          </a:lstStyle>
          <a:p>
            <a:pPr>
              <a:defRPr/>
            </a:pPr>
            <a:r>
              <a:rPr lang="en-US"/>
              <a:t>Pitney Bowes | MapInfo User Group UK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72413" y="4779963"/>
            <a:ext cx="950912" cy="10318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700">
                <a:solidFill>
                  <a:schemeClr val="accent4"/>
                </a:solidFill>
                <a:latin typeface="+mn-lt"/>
              </a:defRPr>
            </a:lvl1pPr>
            <a:lvl2pPr marL="0" algn="r">
              <a:lnSpc>
                <a:spcPct val="90000"/>
              </a:lnSpc>
              <a:defRPr sz="800">
                <a:solidFill>
                  <a:schemeClr val="accent4"/>
                </a:solidFill>
              </a:defRPr>
            </a:lvl2pPr>
            <a:lvl3pPr marL="0" algn="r">
              <a:lnSpc>
                <a:spcPct val="90000"/>
              </a:lnSpc>
              <a:defRPr sz="800">
                <a:solidFill>
                  <a:schemeClr val="accent4"/>
                </a:solidFill>
              </a:defRPr>
            </a:lvl3pPr>
            <a:lvl4pPr marL="0" algn="r">
              <a:lnSpc>
                <a:spcPct val="90000"/>
              </a:lnSpc>
              <a:defRPr sz="800">
                <a:solidFill>
                  <a:schemeClr val="accent4"/>
                </a:solidFill>
              </a:defRPr>
            </a:lvl4pPr>
            <a:lvl5pPr marL="0" algn="r">
              <a:lnSpc>
                <a:spcPct val="90000"/>
              </a:lnSpc>
              <a:defRPr sz="800">
                <a:solidFill>
                  <a:schemeClr val="accent4"/>
                </a:solidFill>
              </a:defRPr>
            </a:lvl5pPr>
            <a:lvl6pPr marL="0" algn="r">
              <a:lnSpc>
                <a:spcPct val="90000"/>
              </a:lnSpc>
              <a:defRPr sz="800">
                <a:solidFill>
                  <a:schemeClr val="accent4"/>
                </a:solidFill>
              </a:defRPr>
            </a:lvl6pPr>
            <a:lvl7pPr marL="0" algn="r">
              <a:lnSpc>
                <a:spcPct val="90000"/>
              </a:lnSpc>
              <a:defRPr sz="800">
                <a:solidFill>
                  <a:schemeClr val="accent4"/>
                </a:solidFill>
              </a:defRPr>
            </a:lvl7pPr>
            <a:lvl8pPr marL="0" algn="r">
              <a:lnSpc>
                <a:spcPct val="90000"/>
              </a:lnSpc>
              <a:defRPr sz="800">
                <a:solidFill>
                  <a:schemeClr val="accent4"/>
                </a:solidFill>
              </a:defRPr>
            </a:lvl8pPr>
            <a:lvl9pPr marL="0" algn="r">
              <a:lnSpc>
                <a:spcPct val="90000"/>
              </a:lnSpc>
              <a:defRPr sz="800">
                <a:solidFill>
                  <a:schemeClr val="accent4"/>
                </a:solidFill>
              </a:defRPr>
            </a:lvl9pPr>
          </a:lstStyle>
          <a:p>
            <a:pPr>
              <a:defRPr/>
            </a:pPr>
            <a:fld id="{132D9244-FBF8-45BD-9A2D-2BBAF1D14FE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567" r:id="rId1"/>
    <p:sldLayoutId id="2147485568" r:id="rId2"/>
    <p:sldLayoutId id="2147485569" r:id="rId3"/>
    <p:sldLayoutId id="2147485540" r:id="rId4"/>
    <p:sldLayoutId id="2147485541" r:id="rId5"/>
    <p:sldLayoutId id="2147485570" r:id="rId6"/>
    <p:sldLayoutId id="2147485571" r:id="rId7"/>
    <p:sldLayoutId id="2147485572" r:id="rId8"/>
    <p:sldLayoutId id="2147485573" r:id="rId9"/>
    <p:sldLayoutId id="2147485574" r:id="rId10"/>
    <p:sldLayoutId id="2147485575" r:id="rId11"/>
    <p:sldLayoutId id="2147485576" r:id="rId12"/>
    <p:sldLayoutId id="2147485577" r:id="rId13"/>
    <p:sldLayoutId id="2147485578" r:id="rId14"/>
    <p:sldLayoutId id="2147485579" r:id="rId15"/>
    <p:sldLayoutId id="2147485580" r:id="rId16"/>
    <p:sldLayoutId id="2147485581" r:id="rId17"/>
    <p:sldLayoutId id="2147485582" r:id="rId18"/>
    <p:sldLayoutId id="2147485583" r:id="rId19"/>
    <p:sldLayoutId id="2147485584" r:id="rId20"/>
    <p:sldLayoutId id="2147485585" r:id="rId21"/>
    <p:sldLayoutId id="2147485542" r:id="rId22"/>
    <p:sldLayoutId id="2147485543" r:id="rId23"/>
    <p:sldLayoutId id="2147485544" r:id="rId24"/>
    <p:sldLayoutId id="2147485545" r:id="rId25"/>
    <p:sldLayoutId id="2147485546" r:id="rId26"/>
    <p:sldLayoutId id="2147485547" r:id="rId27"/>
    <p:sldLayoutId id="2147485548" r:id="rId28"/>
    <p:sldLayoutId id="2147485549" r:id="rId29"/>
    <p:sldLayoutId id="2147485550" r:id="rId30"/>
    <p:sldLayoutId id="2147485551" r:id="rId31"/>
    <p:sldLayoutId id="2147485552" r:id="rId32"/>
    <p:sldLayoutId id="2147485553" r:id="rId33"/>
    <p:sldLayoutId id="2147485554" r:id="rId34"/>
    <p:sldLayoutId id="2147485555" r:id="rId35"/>
    <p:sldLayoutId id="2147485556" r:id="rId36"/>
    <p:sldLayoutId id="2147485557" r:id="rId37"/>
    <p:sldLayoutId id="2147485558" r:id="rId38"/>
    <p:sldLayoutId id="2147485559" r:id="rId39"/>
    <p:sldLayoutId id="2147485586" r:id="rId40"/>
    <p:sldLayoutId id="2147485560" r:id="rId41"/>
    <p:sldLayoutId id="2147485561" r:id="rId42"/>
    <p:sldLayoutId id="2147485562" r:id="rId43"/>
    <p:sldLayoutId id="2147485563" r:id="rId44"/>
    <p:sldLayoutId id="2147485587" r:id="rId45"/>
    <p:sldLayoutId id="2147485564" r:id="rId46"/>
    <p:sldLayoutId id="2147485565" r:id="rId47"/>
    <p:sldLayoutId id="2147485566" r:id="rId48"/>
  </p:sldLayoutIdLst>
  <p:hf sldNum="0"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chemeClr val="accent1"/>
          </a:solidFill>
          <a:latin typeface="Arial" panose="020B0604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chemeClr val="accent1"/>
          </a:solidFill>
          <a:latin typeface="Arial" panose="020B0604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chemeClr val="accent1"/>
          </a:solidFill>
          <a:latin typeface="Arial" panose="020B0604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chemeClr val="accent1"/>
          </a:solidFill>
          <a:latin typeface="Arial" panose="020B0604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chemeClr val="accent1"/>
          </a:solidFill>
          <a:latin typeface="Arial" panose="020B0604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chemeClr val="accent1"/>
          </a:solidFill>
          <a:latin typeface="Arial" panose="020B0604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chemeClr val="accent1"/>
          </a:solidFill>
          <a:latin typeface="Arial" panose="020B0604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chemeClr val="accent1"/>
          </a:solidFill>
          <a:latin typeface="Arial" panose="020B0604020202020204" pitchFamily="34" charset="0"/>
        </a:defRPr>
      </a:lvl9pPr>
    </p:titleStyle>
    <p:body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Font typeface="Arial" panose="020B0604020202020204" pitchFamily="34" charset="0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114300" indent="-1143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chemeClr val="accent1"/>
        </a:buClr>
        <a:buSzPct val="90000"/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342900" indent="-1143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457200" indent="-1143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chemeClr val="accent1"/>
        </a:buClr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571500" indent="-1143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SzPct val="90000"/>
        <a:buFont typeface="Arial" panose="020B0604020202020204" pitchFamily="34" charset="0"/>
        <a:buChar char="−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lnSpc>
          <a:spcPct val="90000"/>
        </a:lnSpc>
        <a:spcBef>
          <a:spcPts val="0"/>
        </a:spcBef>
        <a:buClr>
          <a:schemeClr val="tx1"/>
        </a:buClr>
        <a:buSzPct val="90000"/>
        <a:buFont typeface="Arial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14300" indent="-114300" algn="l" defTabSz="914400" rtl="0" eaLnBrk="1" latinLnBrk="0" hangingPunct="1">
        <a:lnSpc>
          <a:spcPct val="90000"/>
        </a:lnSpc>
        <a:spcBef>
          <a:spcPts val="0"/>
        </a:spcBef>
        <a:buClr>
          <a:schemeClr val="accent1"/>
        </a:buClr>
        <a:buSzPct val="9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90000"/>
        </a:lnSpc>
        <a:spcBef>
          <a:spcPts val="0"/>
        </a:spcBef>
        <a:buClr>
          <a:schemeClr val="tx1"/>
        </a:buClr>
        <a:buSzPct val="90000"/>
        <a:buFont typeface="Arial" pitchFamily="34" charset="0"/>
        <a:buNone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14300" indent="-114300" algn="l" defTabSz="914400" rtl="0" eaLnBrk="1" latinLnBrk="0" hangingPunct="1">
        <a:lnSpc>
          <a:spcPct val="90000"/>
        </a:lnSpc>
        <a:spcBef>
          <a:spcPts val="0"/>
        </a:spcBef>
        <a:buClr>
          <a:schemeClr val="accent1"/>
        </a:buClr>
        <a:buSzPct val="90000"/>
        <a:buFont typeface="Arial" pitchFamily="34" charset="0"/>
        <a:buChar char="•"/>
        <a:tabLst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10" Type="http://schemas.openxmlformats.org/officeDocument/2006/relationships/image" Target="../media/image24.pn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itneybowes.com/us/search-results.html#q=%20how%20to%20use%20the%20browser%20in%20mapinfo%20pro&amp;t=Support" TargetMode="External"/><Relationship Id="rId3" Type="http://schemas.openxmlformats.org/officeDocument/2006/relationships/image" Target="../media/image26.png"/><Relationship Id="rId7" Type="http://schemas.openxmlformats.org/officeDocument/2006/relationships/hyperlink" Target="http://support.pitneybowes.com/VFP05_KnowledgeWithSidebarHowTo?id=kA180000000CtydCAC&amp;popup=false&amp;lang=en_US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login2.pitneybowes.com/login?productId=sfdcSoftwareCommunity&amp;fromURI=https:%2F%2Fpitneybowes.okta.com%2Fapp%2Fpitneybowesincprod_samlsfdcsoftwarecommunity_1%2Fexk2jpmsdc4DpyfYA1t7%2Fsso%2Fsaml%3FRelayState%3D%252F" TargetMode="External"/><Relationship Id="rId5" Type="http://schemas.openxmlformats.org/officeDocument/2006/relationships/hyperlink" Target="http://support.pitneybowes.com/SearchArticles/VFP05_KnowledgeWithSidebarHowTo?id=kA180000000CtydCAC&amp;popup=false;&amp;lang=en_US" TargetMode="External"/><Relationship Id="rId4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JWOgO77CZtc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30.jpeg"/><Relationship Id="rId7" Type="http://schemas.openxmlformats.org/officeDocument/2006/relationships/image" Target="../media/image22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1.jpeg"/><Relationship Id="rId5" Type="http://schemas.openxmlformats.org/officeDocument/2006/relationships/image" Target="../media/image19.jpeg"/><Relationship Id="rId4" Type="http://schemas.openxmlformats.org/officeDocument/2006/relationships/image" Target="../media/image20.jpeg"/><Relationship Id="rId9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ctrTitle"/>
          </p:nvPr>
        </p:nvSpPr>
        <p:spPr>
          <a:xfrm>
            <a:off x="320675" y="1762125"/>
            <a:ext cx="8289925" cy="809625"/>
          </a:xfrm>
        </p:spPr>
        <p:txBody>
          <a:bodyPr/>
          <a:lstStyle/>
          <a:p>
            <a:pPr eaLnBrk="1" hangingPunct="1"/>
            <a:r>
              <a:rPr lang="en-US" altLang="en-US" dirty="0"/>
              <a:t>Data &amp; Software Support – Why you probably don’t know us!</a:t>
            </a:r>
          </a:p>
        </p:txBody>
      </p:sp>
      <p:sp>
        <p:nvSpPr>
          <p:cNvPr id="25604" name="Subtitle 3"/>
          <p:cNvSpPr>
            <a:spLocks noGrp="1"/>
          </p:cNvSpPr>
          <p:nvPr>
            <p:ph type="subTitle" idx="1"/>
          </p:nvPr>
        </p:nvSpPr>
        <p:spPr>
          <a:xfrm>
            <a:off x="320675" y="2400300"/>
            <a:ext cx="6345238" cy="51435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6317592-F9C0-446E-B8B7-A6390E9A3587}"/>
              </a:ext>
            </a:extLst>
          </p:cNvPr>
          <p:cNvSpPr txBox="1"/>
          <p:nvPr/>
        </p:nvSpPr>
        <p:spPr>
          <a:xfrm>
            <a:off x="228600" y="3257550"/>
            <a:ext cx="480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Julia Steinecker</a:t>
            </a:r>
          </a:p>
          <a:p>
            <a:r>
              <a:rPr lang="en-GB" sz="1600" dirty="0"/>
              <a:t>Director Data &amp; Software Support EMEA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320675" y="307975"/>
            <a:ext cx="5851525" cy="4389438"/>
          </a:xfrm>
        </p:spPr>
        <p:txBody>
          <a:bodyPr anchor="ctr"/>
          <a:lstStyle/>
          <a:p>
            <a:pPr eaLnBrk="1" hangingPunct="1"/>
            <a:br>
              <a:rPr lang="en-GB" altLang="en-US" sz="3600" dirty="0"/>
            </a:br>
            <a:br>
              <a:rPr lang="en-GB" altLang="en-US" sz="3600" dirty="0"/>
            </a:br>
            <a:br>
              <a:rPr lang="en-GB" altLang="en-US" sz="3600" dirty="0"/>
            </a:br>
            <a:br>
              <a:rPr lang="en-GB" altLang="en-US" sz="3600" dirty="0"/>
            </a:br>
            <a:br>
              <a:rPr lang="en-GB" altLang="en-US" sz="2400" dirty="0"/>
            </a:br>
            <a:endParaRPr lang="en-US" altLang="en-US" sz="2400" dirty="0"/>
          </a:p>
        </p:txBody>
      </p:sp>
      <p:sp>
        <p:nvSpPr>
          <p:cNvPr id="26627" name="Footer Placeholder 3"/>
          <p:cNvSpPr>
            <a:spLocks noGrp="1"/>
          </p:cNvSpPr>
          <p:nvPr>
            <p:ph type="ftr" sz="quarter" idx="10"/>
          </p:nvPr>
        </p:nvSpPr>
        <p:spPr bwMode="auto">
          <a:xfrm>
            <a:off x="228600" y="4705350"/>
            <a:ext cx="3108325" cy="9736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chemeClr val="bg1"/>
                </a:solidFill>
              </a:rPr>
              <a:t>Pitney Bowes | MapInfo User Group UK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4E66EE-B850-4E7C-8C55-74573C9EFD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13606">
            <a:off x="5690919" y="1016271"/>
            <a:ext cx="1228864" cy="137326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1450C9A-AE16-43A7-94E7-18AF25FCF3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0811" y="875247"/>
            <a:ext cx="1103442" cy="1528111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2F5AFFD-EE2D-4E68-A49E-DCFF8FA8B654}"/>
              </a:ext>
            </a:extLst>
          </p:cNvPr>
          <p:cNvSpPr txBox="1">
            <a:spLocks/>
          </p:cNvSpPr>
          <p:nvPr/>
        </p:nvSpPr>
        <p:spPr bwMode="auto">
          <a:xfrm>
            <a:off x="304800" y="266700"/>
            <a:ext cx="7924800" cy="71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1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1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1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1"/>
                </a:solidFill>
                <a:latin typeface="Arial" panose="020B060402020202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1"/>
                </a:solidFill>
                <a:latin typeface="Arial" panose="020B060402020202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1"/>
                </a:solidFill>
                <a:latin typeface="Arial" panose="020B060402020202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1"/>
                </a:solidFill>
                <a:latin typeface="Arial" panose="020B060402020202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800" dirty="0"/>
              <a:t>Your MapInfo Software Support Team.</a:t>
            </a:r>
            <a:endParaRPr lang="en-US" altLang="en-US" sz="2800" dirty="0"/>
          </a:p>
        </p:txBody>
      </p:sp>
      <p:pic>
        <p:nvPicPr>
          <p:cNvPr id="10" name="Picture 4" descr="David Cheve">
            <a:extLst>
              <a:ext uri="{FF2B5EF4-FFF2-40B4-BE49-F238E27FC236}">
                <a16:creationId xmlns:a16="http://schemas.microsoft.com/office/drawing/2014/main" id="{70F8119A-F536-4236-945A-9AC1218A10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858" y="2595741"/>
            <a:ext cx="1351619" cy="1351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Eifion Pipe">
            <a:extLst>
              <a:ext uri="{FF2B5EF4-FFF2-40B4-BE49-F238E27FC236}">
                <a16:creationId xmlns:a16="http://schemas.microsoft.com/office/drawing/2014/main" id="{9D5602FC-ED43-4F9A-A6C6-C48DCA807E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34" t="-841" r="11378" b="2738"/>
          <a:stretch/>
        </p:blipFill>
        <p:spPr bwMode="auto">
          <a:xfrm rot="21096276">
            <a:off x="1450377" y="2561053"/>
            <a:ext cx="1191076" cy="1481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Paul Gladwell">
            <a:extLst>
              <a:ext uri="{FF2B5EF4-FFF2-40B4-BE49-F238E27FC236}">
                <a16:creationId xmlns:a16="http://schemas.microsoft.com/office/drawing/2014/main" id="{3976BFC1-BF10-4FB9-BC62-E825B8BF50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42383">
            <a:off x="3935063" y="1082351"/>
            <a:ext cx="1316207" cy="1316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Justin Tate">
            <a:extLst>
              <a:ext uri="{FF2B5EF4-FFF2-40B4-BE49-F238E27FC236}">
                <a16:creationId xmlns:a16="http://schemas.microsoft.com/office/drawing/2014/main" id="{0069D146-DBBC-4C9D-B788-8ECA7323DD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26434">
            <a:off x="465020" y="1035842"/>
            <a:ext cx="14478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Joerg Huebner">
            <a:extLst>
              <a:ext uri="{FF2B5EF4-FFF2-40B4-BE49-F238E27FC236}">
                <a16:creationId xmlns:a16="http://schemas.microsoft.com/office/drawing/2014/main" id="{59C05C5D-BD30-4E9B-A98C-1B64F1BA0A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3459">
            <a:off x="5255904" y="2547148"/>
            <a:ext cx="1319189" cy="1319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FFB57D1-25C2-4659-9FB5-9BB0E5A508A6}"/>
              </a:ext>
            </a:extLst>
          </p:cNvPr>
          <p:cNvSpPr txBox="1"/>
          <p:nvPr/>
        </p:nvSpPr>
        <p:spPr>
          <a:xfrm>
            <a:off x="3409031" y="4358859"/>
            <a:ext cx="5558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i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Between us, we have over 40 years MapInfo experience…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11379BF-3A4E-46D7-9F83-45B12E011CC4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42845" t="41112" r="43893" b="34348"/>
          <a:stretch/>
        </p:blipFill>
        <p:spPr>
          <a:xfrm rot="513782">
            <a:off x="6998139" y="1719424"/>
            <a:ext cx="1210568" cy="14934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2800" dirty="0"/>
              <a:t>Knowledge Articles.</a:t>
            </a:r>
            <a:endParaRPr lang="en-US" alt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>
          <a:xfrm>
            <a:off x="369888" y="4748213"/>
            <a:ext cx="3108325" cy="103187"/>
          </a:xfrm>
        </p:spPr>
        <p:txBody>
          <a:bodyPr/>
          <a:lstStyle/>
          <a:p>
            <a:pPr>
              <a:defRPr/>
            </a:pPr>
            <a:r>
              <a:rPr lang="en-GB"/>
              <a:t>Pitney Bowes | MapInfo User Group UK</a:t>
            </a:r>
            <a:endParaRPr lang="en-US" dirty="0"/>
          </a:p>
        </p:txBody>
      </p:sp>
      <p:sp>
        <p:nvSpPr>
          <p:cNvPr id="39941" name="Content Placeholder 5"/>
          <p:cNvSpPr>
            <a:spLocks noGrp="1"/>
          </p:cNvSpPr>
          <p:nvPr>
            <p:ph sz="quarter" idx="13"/>
          </p:nvPr>
        </p:nvSpPr>
        <p:spPr>
          <a:xfrm>
            <a:off x="320675" y="1200150"/>
            <a:ext cx="1203325" cy="990600"/>
          </a:xfrm>
        </p:spPr>
        <p:txBody>
          <a:bodyPr/>
          <a:lstStyle/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10288"/>
          <a:stretch/>
        </p:blipFill>
        <p:spPr>
          <a:xfrm>
            <a:off x="381001" y="851591"/>
            <a:ext cx="2666999" cy="20332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10505"/>
          <a:stretch/>
        </p:blipFill>
        <p:spPr>
          <a:xfrm>
            <a:off x="3200400" y="857941"/>
            <a:ext cx="2667000" cy="20283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t="10748"/>
          <a:stretch/>
        </p:blipFill>
        <p:spPr>
          <a:xfrm>
            <a:off x="6046677" y="857941"/>
            <a:ext cx="2672365" cy="202691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EEA7D36-9A38-42F8-8D9B-84FC9A5FDADD}"/>
              </a:ext>
            </a:extLst>
          </p:cNvPr>
          <p:cNvSpPr txBox="1"/>
          <p:nvPr/>
        </p:nvSpPr>
        <p:spPr>
          <a:xfrm>
            <a:off x="304800" y="3105150"/>
            <a:ext cx="83380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70C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Internet search engines</a:t>
            </a:r>
            <a:endParaRPr lang="en-GB" dirty="0">
              <a:solidFill>
                <a:srgbClr val="0070C0"/>
              </a:solidFill>
            </a:endParaRPr>
          </a:p>
          <a:p>
            <a:endParaRPr lang="en-GB" dirty="0">
              <a:solidFill>
                <a:srgbClr val="0070C0"/>
              </a:solidFill>
              <a:hlinkClick r:id="rId6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GB" dirty="0">
                <a:solidFill>
                  <a:srgbClr val="0070C0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Knowledge Communities</a:t>
            </a:r>
            <a:endParaRPr lang="en-GB" dirty="0">
              <a:solidFill>
                <a:srgbClr val="0070C0"/>
              </a:solidFill>
            </a:endParaRPr>
          </a:p>
          <a:p>
            <a:endParaRPr lang="en-GB" dirty="0">
              <a:solidFill>
                <a:srgbClr val="0070C0"/>
              </a:solidFill>
            </a:endParaRPr>
          </a:p>
          <a:p>
            <a:r>
              <a:rPr lang="en-GB" dirty="0">
                <a:solidFill>
                  <a:srgbClr val="0070C0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Client Portal</a:t>
            </a:r>
            <a:endParaRPr lang="en-GB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498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2800" dirty="0"/>
              <a:t>Knowledge Articles.</a:t>
            </a:r>
            <a:br>
              <a:rPr lang="en-US" altLang="en-US" sz="2800" dirty="0"/>
            </a:br>
            <a:endParaRPr lang="en-US" altLang="en-US" sz="2800" dirty="0"/>
          </a:p>
        </p:txBody>
      </p:sp>
      <p:sp>
        <p:nvSpPr>
          <p:cNvPr id="30724" name="Content Placeholder 5"/>
          <p:cNvSpPr>
            <a:spLocks noGrp="1"/>
          </p:cNvSpPr>
          <p:nvPr>
            <p:ph sz="quarter" idx="13"/>
          </p:nvPr>
        </p:nvSpPr>
        <p:spPr>
          <a:xfrm>
            <a:off x="320675" y="1504950"/>
            <a:ext cx="6537325" cy="2438400"/>
          </a:xfrm>
        </p:spPr>
        <p:txBody>
          <a:bodyPr/>
          <a:lstStyle/>
          <a:p>
            <a:pPr>
              <a:defRPr/>
            </a:pPr>
            <a:r>
              <a:rPr lang="en-US" dirty="0"/>
              <a:t>14,000+ knowledge articles globally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QA initiative from June 2017 - ongoing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KB Articles searchable on any internet search engine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Knowledge videos now integrated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en-US" alt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D910070-6D4A-446F-9752-359C219E1DE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Pitney Bowes | MapInfo User Group UK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2800" dirty="0"/>
              <a:t>Knowledge Videos.</a:t>
            </a:r>
            <a:endParaRPr lang="en-US" alt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>
          <a:xfrm>
            <a:off x="369888" y="4748213"/>
            <a:ext cx="3108325" cy="103187"/>
          </a:xfrm>
        </p:spPr>
        <p:txBody>
          <a:bodyPr/>
          <a:lstStyle/>
          <a:p>
            <a:pPr>
              <a:defRPr/>
            </a:pPr>
            <a:r>
              <a:rPr lang="en-GB"/>
              <a:t>Pitney Bowes | MapInfo User Group UK</a:t>
            </a:r>
            <a:endParaRPr lang="en-US" dirty="0"/>
          </a:p>
        </p:txBody>
      </p:sp>
      <p:sp>
        <p:nvSpPr>
          <p:cNvPr id="40965" name="Content Placeholder 5"/>
          <p:cNvSpPr>
            <a:spLocks noGrp="1"/>
          </p:cNvSpPr>
          <p:nvPr>
            <p:ph sz="quarter" idx="13"/>
          </p:nvPr>
        </p:nvSpPr>
        <p:spPr>
          <a:xfrm>
            <a:off x="320675" y="1200150"/>
            <a:ext cx="1203325" cy="990600"/>
          </a:xfrm>
        </p:spPr>
        <p:txBody>
          <a:bodyPr/>
          <a:lstStyle/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</p:txBody>
      </p:sp>
      <p:sp>
        <p:nvSpPr>
          <p:cNvPr id="40966" name="Rectangle 1"/>
          <p:cNvSpPr>
            <a:spLocks noChangeArrowheads="1"/>
          </p:cNvSpPr>
          <p:nvPr/>
        </p:nvSpPr>
        <p:spPr bwMode="auto">
          <a:xfrm>
            <a:off x="228600" y="1417588"/>
            <a:ext cx="81534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dirty="0"/>
              <a:t>Convert existing knowledge articles into videos.</a:t>
            </a:r>
          </a:p>
          <a:p>
            <a:endParaRPr lang="en-GB" altLang="en-US" dirty="0"/>
          </a:p>
          <a:p>
            <a:r>
              <a:rPr lang="en-GB" altLang="en-US" dirty="0"/>
              <a:t>Knowledge articles are selected based on:</a:t>
            </a:r>
          </a:p>
          <a:p>
            <a:endParaRPr lang="en-GB" altLang="en-US" dirty="0"/>
          </a:p>
          <a:p>
            <a:r>
              <a:rPr lang="en-GB" altLang="en-US" dirty="0"/>
              <a:t>1) The number of public views</a:t>
            </a:r>
          </a:p>
          <a:p>
            <a:r>
              <a:rPr lang="en-GB" altLang="en-US" dirty="0"/>
              <a:t>2) Number of cases the articles are attached to</a:t>
            </a:r>
          </a:p>
          <a:p>
            <a:endParaRPr lang="en-GB" altLang="en-US" dirty="0"/>
          </a:p>
          <a:p>
            <a:r>
              <a:rPr lang="en-GB" altLang="en-US" dirty="0"/>
              <a:t>Published on our </a:t>
            </a:r>
            <a:r>
              <a:rPr lang="en-GB" altLang="en-US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PB YouTube Channels</a:t>
            </a:r>
            <a:r>
              <a:rPr lang="en-GB" altLang="en-US" dirty="0"/>
              <a:t>.</a:t>
            </a:r>
            <a:endParaRPr lang="en-US" altLang="en-US" dirty="0"/>
          </a:p>
        </p:txBody>
      </p:sp>
      <p:pic>
        <p:nvPicPr>
          <p:cNvPr id="40967" name="Picture 9" descr="Tech Ed Resources–Organize Your Class | Ask a Tech Teacher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0563" y="2879725"/>
            <a:ext cx="2928937" cy="207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9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9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9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9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chemeClr val="bg1"/>
                </a:solidFill>
              </a:rPr>
              <a:t>Pitney Bowes | MapInfo User Group UK</a:t>
            </a:r>
            <a:endParaRPr lang="en-GB" altLang="en-US" dirty="0">
              <a:solidFill>
                <a:schemeClr val="bg1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320675" y="2647950"/>
            <a:ext cx="8061325" cy="206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1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1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1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1"/>
                </a:solidFill>
                <a:latin typeface="Arial" panose="020B060402020202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1"/>
                </a:solidFill>
                <a:latin typeface="Arial" panose="020B060402020202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1"/>
                </a:solidFill>
                <a:latin typeface="Arial" panose="020B060402020202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1"/>
                </a:solidFill>
                <a:latin typeface="Arial" panose="020B060402020202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GB" sz="2000" dirty="0"/>
              <a:t>Software Support:	+44800 840 0001 (UK)</a:t>
            </a:r>
            <a:br>
              <a:rPr lang="en-GB" sz="2000" dirty="0"/>
            </a:br>
            <a:r>
              <a:rPr lang="en-GB" sz="2000" dirty="0"/>
              <a:t>			software.support@pb.com</a:t>
            </a:r>
          </a:p>
          <a:p>
            <a:pPr>
              <a:defRPr/>
            </a:pPr>
            <a:r>
              <a:rPr lang="en-GB" sz="2000" dirty="0"/>
              <a:t> 			clientservice-PBS@pb.com</a:t>
            </a:r>
            <a:endParaRPr lang="en-GB" sz="2000" dirty="0">
              <a:latin typeface="+mn-lt"/>
              <a:ea typeface="+mn-ea"/>
              <a:cs typeface="+mn-cs"/>
            </a:endParaRPr>
          </a:p>
          <a:p>
            <a:pPr>
              <a:defRPr/>
            </a:pPr>
            <a:endParaRPr lang="en-GB" sz="2000" dirty="0">
              <a:latin typeface="+mn-lt"/>
              <a:ea typeface="+mn-ea"/>
              <a:cs typeface="+mn-cs"/>
            </a:endParaRPr>
          </a:p>
          <a:p>
            <a:pPr>
              <a:defRPr/>
            </a:pPr>
            <a:r>
              <a:rPr lang="en-GB" sz="2000" dirty="0">
                <a:latin typeface="+mn-lt"/>
                <a:ea typeface="+mn-ea"/>
                <a:cs typeface="+mn-cs"/>
              </a:rPr>
              <a:t>Support Manager: 	Justin Tate       </a:t>
            </a:r>
          </a:p>
          <a:p>
            <a:pPr>
              <a:defRPr/>
            </a:pPr>
            <a:r>
              <a:rPr lang="en-GB" sz="2000" dirty="0">
                <a:latin typeface="+mn-lt"/>
                <a:ea typeface="+mn-ea"/>
                <a:cs typeface="+mn-cs"/>
              </a:rPr>
              <a:t>			</a:t>
            </a:r>
            <a:r>
              <a:rPr lang="en-GB" sz="2000" dirty="0">
                <a:latin typeface="+mn-lt"/>
              </a:rPr>
              <a:t>+44 7872 156436</a:t>
            </a:r>
            <a:br>
              <a:rPr lang="en-GB" sz="2000" dirty="0">
                <a:latin typeface="+mn-lt"/>
                <a:ea typeface="+mn-ea"/>
                <a:cs typeface="+mn-cs"/>
              </a:rPr>
            </a:br>
            <a:r>
              <a:rPr lang="en-GB" sz="2000" dirty="0">
                <a:latin typeface="+mn-lt"/>
                <a:ea typeface="+mn-ea"/>
                <a:cs typeface="+mn-cs"/>
              </a:rPr>
              <a:t>			</a:t>
            </a:r>
            <a:r>
              <a:rPr lang="en-GB" sz="2000" u="sng" dirty="0">
                <a:latin typeface="+mn-lt"/>
              </a:rPr>
              <a:t>justin.tate@pb.com</a:t>
            </a:r>
          </a:p>
          <a:p>
            <a:pPr>
              <a:defRPr/>
            </a:pPr>
            <a:br>
              <a:rPr lang="en-GB" sz="2000" dirty="0">
                <a:latin typeface="+mn-lt"/>
                <a:ea typeface="+mn-ea"/>
                <a:cs typeface="+mn-cs"/>
              </a:rPr>
            </a:br>
            <a:endParaRPr lang="en-GB" sz="2000" dirty="0">
              <a:latin typeface="+mn-lt"/>
              <a:ea typeface="+mn-ea"/>
              <a:cs typeface="+mn-cs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B0500D7-D022-47FC-88EB-27D84416144A}"/>
              </a:ext>
            </a:extLst>
          </p:cNvPr>
          <p:cNvSpPr txBox="1">
            <a:spLocks/>
          </p:cNvSpPr>
          <p:nvPr/>
        </p:nvSpPr>
        <p:spPr bwMode="auto">
          <a:xfrm>
            <a:off x="304800" y="266700"/>
            <a:ext cx="7924800" cy="71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1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1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1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1"/>
                </a:solidFill>
                <a:latin typeface="Arial" panose="020B060402020202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1"/>
                </a:solidFill>
                <a:latin typeface="Arial" panose="020B060402020202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1"/>
                </a:solidFill>
                <a:latin typeface="Arial" panose="020B060402020202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1"/>
                </a:solidFill>
                <a:latin typeface="Arial" panose="020B060402020202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sz="2800" dirty="0"/>
              <a:t>MapInfo Software Support – We’re happy to help.</a:t>
            </a:r>
          </a:p>
          <a:p>
            <a:pPr eaLnBrk="1" hangingPunct="1"/>
            <a:endParaRPr lang="en-US" altLang="en-US" sz="28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3098623-EB2B-4EBD-BCEB-4D0DE658457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9" r="9588"/>
          <a:stretch/>
        </p:blipFill>
        <p:spPr>
          <a:xfrm>
            <a:off x="1219200" y="1050926"/>
            <a:ext cx="990600" cy="12032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4559F36-9397-48F4-9E8A-8B662F7225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67" y="1031573"/>
            <a:ext cx="884133" cy="1224399"/>
          </a:xfrm>
          <a:prstGeom prst="rect">
            <a:avLst/>
          </a:prstGeom>
        </p:spPr>
      </p:pic>
      <p:pic>
        <p:nvPicPr>
          <p:cNvPr id="1026" name="Picture 2" descr="Eifion Pipe">
            <a:extLst>
              <a:ext uri="{FF2B5EF4-FFF2-40B4-BE49-F238E27FC236}">
                <a16:creationId xmlns:a16="http://schemas.microsoft.com/office/drawing/2014/main" id="{CC993688-912E-4AF3-A5FC-6421BCAE27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8" t="2354" r="10968" b="1"/>
          <a:stretch/>
        </p:blipFill>
        <p:spPr bwMode="auto">
          <a:xfrm>
            <a:off x="2261431" y="1043364"/>
            <a:ext cx="985720" cy="1203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avid Cheve">
            <a:extLst>
              <a:ext uri="{FF2B5EF4-FFF2-40B4-BE49-F238E27FC236}">
                <a16:creationId xmlns:a16="http://schemas.microsoft.com/office/drawing/2014/main" id="{EAEEE994-5AB3-45CA-9DFD-51AE567327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063533"/>
            <a:ext cx="1190625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aul Gladwell">
            <a:extLst>
              <a:ext uri="{FF2B5EF4-FFF2-40B4-BE49-F238E27FC236}">
                <a16:creationId xmlns:a16="http://schemas.microsoft.com/office/drawing/2014/main" id="{9C719724-5140-461F-8707-BB644FB40E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2" r="16718"/>
          <a:stretch/>
        </p:blipFill>
        <p:spPr bwMode="auto">
          <a:xfrm>
            <a:off x="6671457" y="1050926"/>
            <a:ext cx="1024743" cy="1216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Justin Tate">
            <a:extLst>
              <a:ext uri="{FF2B5EF4-FFF2-40B4-BE49-F238E27FC236}">
                <a16:creationId xmlns:a16="http://schemas.microsoft.com/office/drawing/2014/main" id="{B7632417-A2AD-45CA-8724-69D1ECCBF3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01" t="1854" r="1" b="1"/>
          <a:stretch/>
        </p:blipFill>
        <p:spPr bwMode="auto">
          <a:xfrm>
            <a:off x="7753731" y="1036737"/>
            <a:ext cx="1085469" cy="1230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Joerg Huebner">
            <a:extLst>
              <a:ext uri="{FF2B5EF4-FFF2-40B4-BE49-F238E27FC236}">
                <a16:creationId xmlns:a16="http://schemas.microsoft.com/office/drawing/2014/main" id="{47800717-FC9F-486B-8B64-F6927EE896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0" t="2355" r="6892"/>
          <a:stretch/>
        </p:blipFill>
        <p:spPr bwMode="auto">
          <a:xfrm>
            <a:off x="3304682" y="1064207"/>
            <a:ext cx="1080845" cy="1192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2064A85-1620-46C3-B4F5-7797D0F4DA5A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42845" t="41112" r="43893" b="34348"/>
          <a:stretch/>
        </p:blipFill>
        <p:spPr>
          <a:xfrm>
            <a:off x="5638800" y="1050927"/>
            <a:ext cx="985720" cy="121602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B_PPT_template_pc_v01-19">
  <a:themeElements>
    <a:clrScheme name="PB 2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082D5"/>
      </a:accent1>
      <a:accent2>
        <a:srgbClr val="3E53A4"/>
      </a:accent2>
      <a:accent3>
        <a:srgbClr val="CF0989"/>
      </a:accent3>
      <a:accent4>
        <a:srgbClr val="4E4E4E"/>
      </a:accent4>
      <a:accent5>
        <a:srgbClr val="9B9B9B"/>
      </a:accent5>
      <a:accent6>
        <a:srgbClr val="C0C0C0"/>
      </a:accent6>
      <a:hlink>
        <a:srgbClr val="A03F9B"/>
      </a:hlink>
      <a:folHlink>
        <a:srgbClr val="72BF44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PB 2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082D5"/>
      </a:accent1>
      <a:accent2>
        <a:srgbClr val="3E53A4"/>
      </a:accent2>
      <a:accent3>
        <a:srgbClr val="CF0989"/>
      </a:accent3>
      <a:accent4>
        <a:srgbClr val="4E4E4E"/>
      </a:accent4>
      <a:accent5>
        <a:srgbClr val="9B9B9B"/>
      </a:accent5>
      <a:accent6>
        <a:srgbClr val="C0C0C0"/>
      </a:accent6>
      <a:hlink>
        <a:srgbClr val="A03F9B"/>
      </a:hlink>
      <a:folHlink>
        <a:srgbClr val="72BF44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PB 2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082D5"/>
      </a:accent1>
      <a:accent2>
        <a:srgbClr val="3E53A4"/>
      </a:accent2>
      <a:accent3>
        <a:srgbClr val="CF0989"/>
      </a:accent3>
      <a:accent4>
        <a:srgbClr val="4E4E4E"/>
      </a:accent4>
      <a:accent5>
        <a:srgbClr val="9B9B9B"/>
      </a:accent5>
      <a:accent6>
        <a:srgbClr val="C0C0C0"/>
      </a:accent6>
      <a:hlink>
        <a:srgbClr val="A03F9B"/>
      </a:hlink>
      <a:folHlink>
        <a:srgbClr val="72BF44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LongProperties xmlns="http://schemas.microsoft.com/office/2006/metadata/longProperties">
  <LongProp xmlns="" name="TaxCatchAll"><![CDATA[7;#English (United States)|2e021899-e0bc-47ce-b81b-a3a98c8c69e7;#68;#Brand|fb6ba307-5a74-44d1-a836-5e2431ddaefc;#483;#Informational and Unofficial Records|edd17611-37ab-4c18-83c8-9fcd8354849e;#346;#Hidden|363f58b4-a685-4f26-a3a6-17e1f0032c9d;#294;#Brand|2b99e0b5-917f-4ea2-a3a2-024dacf75c80]]></LongProp>
</Long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8A2D2BA1F11D841889915D604B63087" ma:contentTypeVersion="8" ma:contentTypeDescription="Ein neues Dokument erstellen." ma:contentTypeScope="" ma:versionID="f30c1fed74366407f462a98c67d0f2d0">
  <xsd:schema xmlns:xsd="http://www.w3.org/2001/XMLSchema" xmlns:xs="http://www.w3.org/2001/XMLSchema" xmlns:p="http://schemas.microsoft.com/office/2006/metadata/properties" xmlns:ns3="1543fe6f-7e90-4ee4-bd3e-373f72e442cf" xmlns:ns4="4a077e18-9624-40e8-bfe5-d47ccaa40b2d" targetNamespace="http://schemas.microsoft.com/office/2006/metadata/properties" ma:root="true" ma:fieldsID="f766b91b7a504db27dd7ca630eb3b57b" ns3:_="" ns4:_="">
    <xsd:import namespace="1543fe6f-7e90-4ee4-bd3e-373f72e442cf"/>
    <xsd:import namespace="4a077e18-9624-40e8-bfe5-d47ccaa40b2d"/>
    <xsd:element name="properties">
      <xsd:complexType>
        <xsd:sequence>
          <xsd:element name="documentManagement">
            <xsd:complexType>
              <xsd:all>
                <xsd:element ref="ns3:SharedWithDetails" minOccurs="0"/>
                <xsd:element ref="ns3:SharedWithUser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43fe6f-7e90-4ee4-bd3e-373f72e442cf" elementFormDefault="qualified">
    <xsd:import namespace="http://schemas.microsoft.com/office/2006/documentManagement/types"/>
    <xsd:import namespace="http://schemas.microsoft.com/office/infopath/2007/PartnerControls"/>
    <xsd:element name="SharedWithDetails" ma:index="8" nillable="true" ma:displayName="Freigegeben für -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edWithUsers" ma:index="9" nillable="true" ma:displayName="Freigegeben für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10" nillable="true" ma:displayName="Freigabehinweis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077e18-9624-40e8-bfe5-d47ccaa40b2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1543fe6f-7e90-4ee4-bd3e-373f72e442cf">
      <UserInfo>
        <DisplayName>Emma Dewdney</DisplayName>
        <AccountId>1125</AccountId>
        <AccountType/>
      </UserInfo>
    </SharedWithUsers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D7C26D7-9C45-40CB-B417-45C145FAE680}">
  <ds:schemaRefs>
    <ds:schemaRef ds:uri="http://schemas.microsoft.com/office/2006/metadata/longProperties"/>
    <ds:schemaRef ds:uri=""/>
  </ds:schemaRefs>
</ds:datastoreItem>
</file>

<file path=customXml/itemProps2.xml><?xml version="1.0" encoding="utf-8"?>
<ds:datastoreItem xmlns:ds="http://schemas.openxmlformats.org/officeDocument/2006/customXml" ds:itemID="{3BCB2B5E-2031-4E29-B435-1CF38E7B124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543fe6f-7e90-4ee4-bd3e-373f72e442cf"/>
    <ds:schemaRef ds:uri="4a077e18-9624-40e8-bfe5-d47ccaa40b2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975B74B-B24D-4D1F-8061-282FF063FA7C}">
  <ds:schemaRefs>
    <ds:schemaRef ds:uri="1543fe6f-7e90-4ee4-bd3e-373f72e442cf"/>
    <ds:schemaRef ds:uri="http://www.w3.org/XML/1998/namespace"/>
    <ds:schemaRef ds:uri="http://schemas.openxmlformats.org/package/2006/metadata/core-properties"/>
    <ds:schemaRef ds:uri="4a077e18-9624-40e8-bfe5-d47ccaa40b2d"/>
    <ds:schemaRef ds:uri="http://purl.org/dc/dcmitype/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purl.org/dc/terms/"/>
  </ds:schemaRefs>
</ds:datastoreItem>
</file>

<file path=customXml/itemProps4.xml><?xml version="1.0" encoding="utf-8"?>
<ds:datastoreItem xmlns:ds="http://schemas.openxmlformats.org/officeDocument/2006/customXml" ds:itemID="{D597835F-1DCD-4E04-A3ED-D4015CAEC5D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5700</TotalTime>
  <Words>165</Words>
  <Application>Microsoft Office PowerPoint</Application>
  <PresentationFormat>On-screen Show (16:9)</PresentationFormat>
  <Paragraphs>44</Paragraphs>
  <Slides>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8" baseType="lpstr">
      <vt:lpstr>Arial</vt:lpstr>
      <vt:lpstr>PB_PPT_template_pc_v01-19</vt:lpstr>
      <vt:lpstr>Data &amp; Software Support – Why you probably don’t know us!</vt:lpstr>
      <vt:lpstr>     </vt:lpstr>
      <vt:lpstr>Knowledge Articles.</vt:lpstr>
      <vt:lpstr>Knowledge Articles. </vt:lpstr>
      <vt:lpstr>Knowledge Videos.</vt:lpstr>
      <vt:lpstr>PowerPoint Presentation</vt:lpstr>
    </vt:vector>
  </TitlesOfParts>
  <Company>Interpublic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Download the new powerpoint template (16:9)</dc:title>
  <dc:creator>Krzywicka, Gabriela (NYC-FUB)</dc:creator>
  <cp:lastModifiedBy>Julia Steinecker</cp:lastModifiedBy>
  <cp:revision>329</cp:revision>
  <cp:lastPrinted>2015-01-26T17:10:07Z</cp:lastPrinted>
  <dcterms:created xsi:type="dcterms:W3CDTF">2014-11-24T18:35:10Z</dcterms:created>
  <dcterms:modified xsi:type="dcterms:W3CDTF">2019-05-30T16:44:54Z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bfd818d5652d4c93acc86aff0756e86a">
    <vt:lpwstr>English (United States)|2e021899-e0bc-47ce-b81b-a3a98c8c69e7</vt:lpwstr>
  </property>
  <property fmtid="{D5CDD505-2E9C-101B-9397-08002B2CF9AE}" pid="3" name="TaxCatchAll">
    <vt:lpwstr>7;#English (United States)|2e021899-e0bc-47ce-b81b-a3a98c8c69e7;#68;#Brand|fb6ba307-5a74-44d1-a836-5e2431ddaefc;#483;#Informational and Unofficial Records|edd17611-37ab-4c18-83c8-9fcd8354849e;#346;#Hidden|363f58b4-a685-4f26-a3a6-17e1f0032c9d;#294;#Brand|2</vt:lpwstr>
  </property>
  <property fmtid="{D5CDD505-2E9C-101B-9397-08002B2CF9AE}" pid="4" name="Resource Location">
    <vt:lpwstr>346;#Hidden|363f58b4-a685-4f26-a3a6-17e1f0032c9d</vt:lpwstr>
  </property>
  <property fmtid="{D5CDD505-2E9C-101B-9397-08002B2CF9AE}" pid="5" name="Resource Name">
    <vt:lpwstr>68;#Brand|fb6ba307-5a74-44d1-a836-5e2431ddaefc</vt:lpwstr>
  </property>
  <property fmtid="{D5CDD505-2E9C-101B-9397-08002B2CF9AE}" pid="6" name="n0de5f12c9dd446e91cde0be959610cd">
    <vt:lpwstr>Brand|fb6ba307-5a74-44d1-a836-5e2431ddaefc</vt:lpwstr>
  </property>
  <property fmtid="{D5CDD505-2E9C-101B-9397-08002B2CF9AE}" pid="7" name="Authored Language">
    <vt:lpwstr>7;#English (United States)|2e021899-e0bc-47ce-b81b-a3a98c8c69e7</vt:lpwstr>
  </property>
  <property fmtid="{D5CDD505-2E9C-101B-9397-08002B2CF9AE}" pid="8" name="BreezeDocumentCategory">
    <vt:lpwstr/>
  </property>
  <property fmtid="{D5CDD505-2E9C-101B-9397-08002B2CF9AE}" pid="9" name="Resource Topic">
    <vt:lpwstr>294;#Brand|2b99e0b5-917f-4ea2-a3a2-024dacf75c80</vt:lpwstr>
  </property>
  <property fmtid="{D5CDD505-2E9C-101B-9397-08002B2CF9AE}" pid="10" name="bd57318a72014a8a818933dac0c4c56f">
    <vt:lpwstr/>
  </property>
  <property fmtid="{D5CDD505-2E9C-101B-9397-08002B2CF9AE}" pid="11" name="Content Owners">
    <vt:lpwstr/>
  </property>
  <property fmtid="{D5CDD505-2E9C-101B-9397-08002B2CF9AE}" pid="12" name="mf43d01ab764401a9f2d199a7fb7ff10">
    <vt:lpwstr>Brand|2b99e0b5-917f-4ea2-a3a2-024dacf75c80</vt:lpwstr>
  </property>
  <property fmtid="{D5CDD505-2E9C-101B-9397-08002B2CF9AE}" pid="13" name="BreezeIsFeaturedDocument">
    <vt:lpwstr>0</vt:lpwstr>
  </property>
  <property fmtid="{D5CDD505-2E9C-101B-9397-08002B2CF9AE}" pid="14" name="BreezeIsTemplate">
    <vt:lpwstr>0</vt:lpwstr>
  </property>
  <property fmtid="{D5CDD505-2E9C-101B-9397-08002B2CF9AE}" pid="15" name="a23e3cf17f4243d5a512187c881a4670">
    <vt:lpwstr>Hidden|363f58b4-a685-4f26-a3a6-17e1f0032c9d</vt:lpwstr>
  </property>
  <property fmtid="{D5CDD505-2E9C-101B-9397-08002B2CF9AE}" pid="16" name="m06deb10afb142bdbad1443025214d4f">
    <vt:lpwstr>Informational and Unofficial Records|edd17611-37ab-4c18-83c8-9fcd8354849e</vt:lpwstr>
  </property>
  <property fmtid="{D5CDD505-2E9C-101B-9397-08002B2CF9AE}" pid="17" name="RIM">
    <vt:lpwstr>483;#Informational and Unofficial Records|edd17611-37ab-4c18-83c8-9fcd8354849e</vt:lpwstr>
  </property>
  <property fmtid="{D5CDD505-2E9C-101B-9397-08002B2CF9AE}" pid="18" name="display_urn:schemas-microsoft-com:office:office#SharedWithUsers">
    <vt:lpwstr>Emma Dewdney</vt:lpwstr>
  </property>
  <property fmtid="{D5CDD505-2E9C-101B-9397-08002B2CF9AE}" pid="19" name="SharedWithUsers">
    <vt:lpwstr>1125;#Emma Dewdney</vt:lpwstr>
  </property>
  <property fmtid="{D5CDD505-2E9C-101B-9397-08002B2CF9AE}" pid="20" name="ContentTypeId">
    <vt:lpwstr>0x010100E8A2D2BA1F11D841889915D604B63087</vt:lpwstr>
  </property>
  <property fmtid="{D5CDD505-2E9C-101B-9397-08002B2CF9AE}" pid="21" name="_AdHocReviewCycleID">
    <vt:i4>2022688341</vt:i4>
  </property>
  <property fmtid="{D5CDD505-2E9C-101B-9397-08002B2CF9AE}" pid="22" name="_NewReviewCycle">
    <vt:lpwstr/>
  </property>
  <property fmtid="{D5CDD505-2E9C-101B-9397-08002B2CF9AE}" pid="23" name="_EmailSubject">
    <vt:lpwstr>PB Support Besuch in Karlsruhe</vt:lpwstr>
  </property>
  <property fmtid="{D5CDD505-2E9C-101B-9397-08002B2CF9AE}" pid="24" name="_AuthorEmail">
    <vt:lpwstr>mustafa.kilinc@pb.com</vt:lpwstr>
  </property>
  <property fmtid="{D5CDD505-2E9C-101B-9397-08002B2CF9AE}" pid="25" name="_AuthorEmailDisplayName">
    <vt:lpwstr>Mustafa Kilinc</vt:lpwstr>
  </property>
  <property fmtid="{D5CDD505-2E9C-101B-9397-08002B2CF9AE}" pid="26" name="_PreviousAdHocReviewCycleID">
    <vt:i4>-1787418091</vt:i4>
  </property>
</Properties>
</file>