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  <p:sldMasterId id="2147483694" r:id="rId5"/>
  </p:sldMasterIdLst>
  <p:notesMasterIdLst>
    <p:notesMasterId r:id="rId14"/>
  </p:notesMasterIdLst>
  <p:sldIdLst>
    <p:sldId id="276" r:id="rId6"/>
    <p:sldId id="277" r:id="rId7"/>
    <p:sldId id="278" r:id="rId8"/>
    <p:sldId id="279" r:id="rId9"/>
    <p:sldId id="280" r:id="rId10"/>
    <p:sldId id="283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099882-E82A-4FF9-AADC-92A29E0861EB}">
          <p14:sldIdLst>
            <p14:sldId id="276"/>
            <p14:sldId id="277"/>
            <p14:sldId id="278"/>
            <p14:sldId id="279"/>
            <p14:sldId id="280"/>
            <p14:sldId id="283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2982"/>
    <a:srgbClr val="189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86226-3768-46BA-94C5-6A672FB89840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A4D44-AAC5-4901-8FB0-1D919597F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9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FBE8A-5BFC-44DC-94E6-17AD7EFB0D7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3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sv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F Graphic_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411477"/>
            <a:ext cx="8461248" cy="5760723"/>
          </a:xfrm>
        </p:spPr>
        <p:txBody>
          <a:bodyPr/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076A70A-7D68-4639-8D99-D712C9033D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5033" t="12628" r="18961" b="37126"/>
          <a:stretch/>
        </p:blipFill>
        <p:spPr>
          <a:xfrm>
            <a:off x="0" y="0"/>
            <a:ext cx="12340580" cy="6941574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10A9762-9AC5-449E-BFC6-1993EDC229FE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Everything is Addressable |  </a:t>
            </a:r>
            <a:fld id="{93201FC1-7563-440E-B6F7-AEC7C21C6FBD}" type="datetime4">
              <a:rPr lang="en-US" sz="900" b="0" i="0" smtClean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21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D981AA2-5254-490E-BA34-5486BC699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D5D92B2-FC50-44BA-9130-753B6AA8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6CE6551F-2933-4C9F-896A-38BA9189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7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69014-C21A-4B2D-B1F1-8DC60557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19619-B734-43BF-AED7-5C7781FCA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A72F23D-C6B5-4A75-A828-2A41CDB8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E96D132-F721-4626-A4D5-236BFD6D241E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Everything is Addressable |  </a:t>
            </a:r>
            <a:fld id="{D658C62C-8600-4CC5-9BE9-DBABF97A9B14}" type="datetime4">
              <a:rPr lang="en-US" sz="900" b="0" i="0" smtClean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6DE32C8-BA7A-4EEC-BB9D-0E2596B2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DC1AD35-8CB1-426D-B43E-002603392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2D2D075-0778-4DD6-8111-218166DCB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97CA83E-6B3E-4698-970B-B06958CA1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5F699E3-576E-49A9-98D3-D2B421ED7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E4FD92C7-8AB5-4D78-A135-059A5B20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04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1B3EE7A-9ACD-4F3E-8863-9FCF5F66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64CC972-5AAC-4105-A3C2-11480CD00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92CCDDD-4CCC-471D-A349-567A54A2D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2F9AC1A-6C0B-4F28-8306-B3928644C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587774C6-14A9-4531-AB3F-576021FC78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B64B632F-2C4C-4F36-B4FC-E0702F56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98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ABE6-236B-4C3C-8262-3C59F796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8BF3D-D1F2-479E-B7DB-27BE9F50E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1369F-5772-4AB0-ADBA-5658FD205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0501C-4BB7-4C8A-8054-30EDE0836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3C647A-9A25-48BF-B59E-2BCF791D7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9FF3FCB-D672-4C1A-B4C4-F5A6E49A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E96D132-F721-4626-A4D5-236BFD6D241E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Everything is Addressable |  </a:t>
            </a:r>
            <a:fld id="{D658C62C-8600-4CC5-9BE9-DBABF97A9B14}" type="datetime4">
              <a:rPr lang="en-US" sz="900" b="0" i="0" smtClean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36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6DE32C8-BA7A-4EEC-BB9D-0E2596B2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DC1AD35-8CB1-426D-B43E-002603392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54" y="1681163"/>
            <a:ext cx="346740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2D2D075-0778-4DD6-8111-218166DCB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54" y="2505075"/>
            <a:ext cx="3467408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97CA83E-6B3E-4698-970B-B06958CA1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39539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5F699E3-576E-49A9-98D3-D2B421ED7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9539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E4FD92C7-8AB5-4D78-A135-059A5B20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88C9740-57A0-4B65-8983-EC3514E3CD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4648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668E29-8869-4844-B003-936D647202C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4648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73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3FE3177D-1F19-4E5E-9C19-433DB0C4D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D97D218-C30F-42BA-86B7-96462FDA6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54" y="1681163"/>
            <a:ext cx="346740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A3903FBB-E305-4614-B8CE-AFC6B256F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54" y="2505075"/>
            <a:ext cx="3467408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6BA9C38A-110B-4738-9057-1C07ABE9E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39539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8E5702C2-3F5B-47C7-B3C4-673734A72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9539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6BC8EDEA-8C9E-4E9C-B5E7-D6DA9771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2DAF5A3-09F8-44A6-99E3-8F5695AEFF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4648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DE21CC42-255F-4738-9C7C-EE643742A93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4648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057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pact Purple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3FE3177D-1F19-4E5E-9C19-433DB0C4D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D97D218-C30F-42BA-86B7-96462FDA6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54" y="1681163"/>
            <a:ext cx="346740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A3903FBB-E305-4614-B8CE-AFC6B256F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54" y="2505075"/>
            <a:ext cx="3467408" cy="36845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6BA9C38A-110B-4738-9057-1C07ABE9E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39539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8E5702C2-3F5B-47C7-B3C4-673734A72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9539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6BC8EDEA-8C9E-4E9C-B5E7-D6DA9771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2DAF5A3-09F8-44A6-99E3-8F5695AEFF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4648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DE21CC42-255F-4738-9C7C-EE643742A93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4648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E96D132-F721-4626-A4D5-236BFD6D241E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Everything is Addressable |  </a:t>
            </a:r>
            <a:fld id="{D658C62C-8600-4CC5-9BE9-DBABF97A9B14}" type="datetime4">
              <a:rPr lang="en-US" sz="900" b="0" i="0" smtClean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12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ubble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A3455E-CDC5-448A-A2A4-E415B60B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2E9AC20-999A-4B9F-B3C9-9A9BFAB0BDDA}"/>
              </a:ext>
            </a:extLst>
          </p:cNvPr>
          <p:cNvSpPr/>
          <p:nvPr userDrawn="1"/>
        </p:nvSpPr>
        <p:spPr>
          <a:xfrm>
            <a:off x="1458910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BA6AE31-59DC-44FB-8CFA-A0F1DEBE3E81}"/>
              </a:ext>
            </a:extLst>
          </p:cNvPr>
          <p:cNvSpPr/>
          <p:nvPr userDrawn="1"/>
        </p:nvSpPr>
        <p:spPr>
          <a:xfrm>
            <a:off x="5067300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4A471F0-A4B5-43F7-BA4C-98A858413676}"/>
              </a:ext>
            </a:extLst>
          </p:cNvPr>
          <p:cNvSpPr/>
          <p:nvPr userDrawn="1"/>
        </p:nvSpPr>
        <p:spPr>
          <a:xfrm>
            <a:off x="8704265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lide Number Placeholder 4">
            <a:extLst>
              <a:ext uri="{FF2B5EF4-FFF2-40B4-BE49-F238E27FC236}">
                <a16:creationId xmlns:a16="http://schemas.microsoft.com/office/drawing/2014/main" id="{5DE8C9B8-2606-4018-AD8D-3FEC374E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6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ubble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51415A2-C86F-41D0-A7C6-EF318076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5DBB57-138D-405C-830A-A99927574FB1}"/>
              </a:ext>
            </a:extLst>
          </p:cNvPr>
          <p:cNvSpPr/>
          <p:nvPr userDrawn="1"/>
        </p:nvSpPr>
        <p:spPr>
          <a:xfrm>
            <a:off x="1458910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297B7F2-D539-428E-8920-C3410B9EBE5C}"/>
              </a:ext>
            </a:extLst>
          </p:cNvPr>
          <p:cNvSpPr/>
          <p:nvPr userDrawn="1"/>
        </p:nvSpPr>
        <p:spPr>
          <a:xfrm>
            <a:off x="5067300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B3B0FD-6435-46E1-BF5F-AD25C19D8964}"/>
              </a:ext>
            </a:extLst>
          </p:cNvPr>
          <p:cNvSpPr/>
          <p:nvPr userDrawn="1"/>
        </p:nvSpPr>
        <p:spPr>
          <a:xfrm>
            <a:off x="8704265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F2A0F59D-52A4-4C9B-8557-EA5C16E7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4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F Graphic_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268EB4A0-34FE-4AF4-AF3F-EF4F25F98D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5033" t="12628" r="18961" b="37126"/>
          <a:stretch/>
        </p:blipFill>
        <p:spPr>
          <a:xfrm>
            <a:off x="0" y="0"/>
            <a:ext cx="12340580" cy="69415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411480"/>
            <a:ext cx="8461248" cy="5760720"/>
          </a:xfrm>
        </p:spPr>
        <p:txBody>
          <a:bodyPr/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578FB3B-5593-4491-9152-09E73596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55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B19A1-A883-4DCD-AF0B-D7750282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B134C2E-E90D-40CD-8100-E1A4AC3D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E96D132-F721-4626-A4D5-236BFD6D241E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Everything is Addressable |  </a:t>
            </a:r>
            <a:fld id="{D658C62C-8600-4CC5-9BE9-DBABF97A9B14}" type="datetime4">
              <a:rPr lang="en-US" sz="900" b="0" i="0" smtClean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35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82770-ABC4-4AF8-B291-B41DDA52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F8C0B-F34B-4499-947C-B3288B95B207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Everything is Addressable |  </a:t>
            </a:r>
            <a:fld id="{A49F0A56-826B-42ED-9329-0BCE9414EF0B}" type="datetime4">
              <a:rPr lang="en-US" sz="900" b="0" i="0" smtClean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91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33"/>
            </a:lvl1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26720" y="1600200"/>
            <a:ext cx="5583936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181344" y="1600200"/>
            <a:ext cx="5583936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20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1s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33"/>
            </a:lvl1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26720" y="1600200"/>
            <a:ext cx="8461248" cy="4572000"/>
          </a:xfrm>
        </p:spPr>
        <p:txBody>
          <a:bodyPr/>
          <a:lstStyle>
            <a:lvl1pPr marL="148163" indent="-148163"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lvl1pPr>
            <a:lvl2pPr marL="313259" indent="-152396">
              <a:buClrTx/>
              <a:buSzPct val="100000"/>
              <a:buFont typeface="Arial" panose="020B0604020202020204" pitchFamily="34" charset="0"/>
              <a:buChar char="–"/>
              <a:defRPr/>
            </a:lvl2pPr>
            <a:lvl3pPr marL="457189" indent="-152396"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lvl3pPr>
            <a:lvl4pPr marL="609585" indent="-152396">
              <a:buClrTx/>
              <a:buSzPct val="100000"/>
              <a:buFont typeface="Arial" panose="020B0604020202020204" pitchFamily="34" charset="0"/>
              <a:buChar char="–"/>
              <a:defRPr/>
            </a:lvl4pPr>
            <a:lvl5pPr marL="761981" indent="-152396"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0913B-D75D-44A1-A900-21823485369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Pitney Bowes | Knowledge Fabric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411477"/>
            <a:ext cx="8461248" cy="5760723"/>
          </a:xfrm>
        </p:spPr>
        <p:txBody>
          <a:bodyPr/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CD43C8F-329B-4BF1-9AFF-FAA671F3E3B0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</a:t>
            </a:r>
            <a:fld id="{ADF80D43-0E57-4852-848B-7647F9C8FD0F}" type="datetime4">
              <a:rPr lang="en-US" sz="900" b="0" i="0" smtClean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86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411480"/>
            <a:ext cx="8461248" cy="5760720"/>
          </a:xfrm>
        </p:spPr>
        <p:txBody>
          <a:bodyPr/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578FB3B-5593-4491-9152-09E73596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2585599-0F7A-4C71-9B32-2E409C361474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06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F Graphic_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411477"/>
            <a:ext cx="8461248" cy="5760723"/>
          </a:xfrm>
        </p:spPr>
        <p:txBody>
          <a:bodyPr/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076A70A-7D68-4639-8D99-D712C9033D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5033" t="12628" r="18961" b="37126"/>
          <a:stretch/>
        </p:blipFill>
        <p:spPr>
          <a:xfrm>
            <a:off x="0" y="0"/>
            <a:ext cx="12340580" cy="6941574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63133D7-0B07-4285-9333-731BD2D0DFF2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72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F Graphic_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268EB4A0-34FE-4AF4-AF3F-EF4F25F98D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l="25033" t="12628" r="18961" b="37126"/>
          <a:stretch/>
        </p:blipFill>
        <p:spPr>
          <a:xfrm>
            <a:off x="0" y="0"/>
            <a:ext cx="12340580" cy="69415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411480"/>
            <a:ext cx="8461248" cy="5760720"/>
          </a:xfrm>
        </p:spPr>
        <p:txBody>
          <a:bodyPr/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578FB3B-5593-4491-9152-09E73596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073179C-3451-4DFA-9D6B-AA4AC7A81DCA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6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A86BE79-0011-4744-8515-08A23E5F7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030B0AC-913D-48D0-B3E7-DA113CD88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15BA591-07F5-44B4-A791-DCE392F6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75C47FA-DBEB-4E0E-8A24-81A38B2F5EF0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92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041646-4EDD-496C-80B6-9C0B4E7C5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7C5C37F-5BA4-4988-9AF3-12B3CEED8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8EC0829-4B99-4B9A-8AC4-D6CC7A27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34753A31-4EB5-4DB7-BCF4-65B27F2B5340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A86BE79-0011-4744-8515-08A23E5F7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030B0AC-913D-48D0-B3E7-DA113CD88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815BA591-07F5-44B4-A791-DCE392F6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98CB-D55D-4D0C-B929-625076ED7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02948-701F-46FB-BFE3-ECE39E334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1EA0B02-1999-42A0-8F0A-A5F25DFA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867CD30-CAA3-44A8-9891-94B6B905526B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575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B7E8A8-EAA6-4A4D-B2AD-2CEE15A2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0688F1-C02D-4637-A194-700A3DD84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98E3134-3653-4464-9BB4-0CD0E19E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3A1CEBA-EEF7-48C5-994F-D5A97571C85A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5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76036F7-82C5-4492-AB92-BC34A41B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1FC9CB-4127-48BD-8C3B-10C17621F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BD50751D-0D6E-4AD5-A7CC-8B947F6A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90E2C8CF-40AF-4009-8CF6-11A26FAEE8E7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74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68CC3-9418-496B-99E8-AEA88EC8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E0BA7-F26D-4C30-89B2-E48E042BD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11CC617-7B4C-42B4-BEC4-BB38EDE4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1BB0E34-EDE2-4E71-BCB7-44CEC822CEEA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473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2901D9C-5C73-4BA6-AF5A-7E8F50502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0AC85F7-D8B4-4C06-8933-F465CE644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AD6F3D7B-240F-448F-AAFE-76B1E073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7B3D4D2-1BF8-4055-BF16-27DB5E954B5A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0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D981AA2-5254-490E-BA34-5486BC699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D5D92B2-FC50-44BA-9130-753B6AA8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6CE6551F-2933-4C9F-896A-38BA9189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5EE544C-741F-41E3-AF1D-101F63A7FB37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7147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69014-C21A-4B2D-B1F1-8DC60557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19619-B734-43BF-AED7-5C7781FCA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A72F23D-C6B5-4A75-A828-2A41CDB8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899D83E-DAE6-4B64-B24C-F06843963B4D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571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6DE32C8-BA7A-4EEC-BB9D-0E2596B2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DC1AD35-8CB1-426D-B43E-002603392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2D2D075-0778-4DD6-8111-218166DCB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97CA83E-6B3E-4698-970B-B06958CA1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5F699E3-576E-49A9-98D3-D2B421ED7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E4FD92C7-8AB5-4D78-A135-059A5B20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335CE3E-D1CB-423D-9660-500853E97B3D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29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1B3EE7A-9ACD-4F3E-8863-9FCF5F66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64CC972-5AAC-4105-A3C2-11480CD00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92CCDDD-4CCC-471D-A349-567A54A2D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2F9AC1A-6C0B-4F28-8306-B3928644C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587774C6-14A9-4531-AB3F-576021FC78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B64B632F-2C4C-4F36-B4FC-E0702F568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3114447E-9F1A-41F8-922F-6186893538EB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8128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ABE6-236B-4C3C-8262-3C59F796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8BF3D-D1F2-479E-B7DB-27BE9F50E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1369F-5772-4AB0-ADBA-5658FD205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0501C-4BB7-4C8A-8054-30EDE0836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3C647A-9A25-48BF-B59E-2BCF791D7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9FF3FCB-D672-4C1A-B4C4-F5A6E49AE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BE04613F-90ED-4D55-A11D-F850AE43795B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0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041646-4EDD-496C-80B6-9C0B4E7C5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7C5C37F-5BA4-4988-9AF3-12B3CEED8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68EC0829-4B99-4B9A-8AC4-D6CC7A277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2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6DE32C8-BA7A-4EEC-BB9D-0E2596B2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DC1AD35-8CB1-426D-B43E-002603392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54" y="1681163"/>
            <a:ext cx="346740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2D2D075-0778-4DD6-8111-218166DCB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54" y="2505075"/>
            <a:ext cx="3467408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97CA83E-6B3E-4698-970B-B06958CA1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39539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5F699E3-576E-49A9-98D3-D2B421ED7A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9539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E4FD92C7-8AB5-4D78-A135-059A5B20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C88C9740-57A0-4B65-8983-EC3514E3CD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4648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668E29-8869-4844-B003-936D647202C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4648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2FC1F633-1F4C-4E0F-9736-2472998B4563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147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3FE3177D-1F19-4E5E-9C19-433DB0C4D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D97D218-C30F-42BA-86B7-96462FDA6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54" y="1681163"/>
            <a:ext cx="346740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A3903FBB-E305-4614-B8CE-AFC6B256F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54" y="2505075"/>
            <a:ext cx="3467408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6BA9C38A-110B-4738-9057-1C07ABE9E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39539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8E5702C2-3F5B-47C7-B3C4-673734A72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9539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6BC8EDEA-8C9E-4E9C-B5E7-D6DA9771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2DAF5A3-09F8-44A6-99E3-8F5695AEFF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4648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DE21CC42-255F-4738-9C7C-EE643742A93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4648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51E2947C-D9F7-4E40-8297-C865147A3C57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5905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pact Purple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3FE3177D-1F19-4E5E-9C19-433DB0C4D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0D97D218-C30F-42BA-86B7-96462FDA6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54" y="1681163"/>
            <a:ext cx="346740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A3903FBB-E305-4614-B8CE-AFC6B256F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54" y="2505075"/>
            <a:ext cx="3467408" cy="36845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6BA9C38A-110B-4738-9057-1C07ABE9E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39539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8E5702C2-3F5B-47C7-B3C4-673734A72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39539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6BC8EDEA-8C9E-4E9C-B5E7-D6DA9771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2DAF5A3-09F8-44A6-99E3-8F5695AEFF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4648" y="1681163"/>
            <a:ext cx="348448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DE21CC42-255F-4738-9C7C-EE643742A93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4648" y="2505075"/>
            <a:ext cx="3484484" cy="36845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174A3DF5-34EA-46DE-A931-F5084342FDE1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858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ubble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4A3455E-CDC5-448A-A2A4-E415B60B8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2E9AC20-999A-4B9F-B3C9-9A9BFAB0BDDA}"/>
              </a:ext>
            </a:extLst>
          </p:cNvPr>
          <p:cNvSpPr/>
          <p:nvPr userDrawn="1"/>
        </p:nvSpPr>
        <p:spPr>
          <a:xfrm>
            <a:off x="1458910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BA6AE31-59DC-44FB-8CFA-A0F1DEBE3E81}"/>
              </a:ext>
            </a:extLst>
          </p:cNvPr>
          <p:cNvSpPr/>
          <p:nvPr userDrawn="1"/>
        </p:nvSpPr>
        <p:spPr>
          <a:xfrm>
            <a:off x="5067300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4A471F0-A4B5-43F7-BA4C-98A858413676}"/>
              </a:ext>
            </a:extLst>
          </p:cNvPr>
          <p:cNvSpPr/>
          <p:nvPr userDrawn="1"/>
        </p:nvSpPr>
        <p:spPr>
          <a:xfrm>
            <a:off x="8704265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lide Number Placeholder 4">
            <a:extLst>
              <a:ext uri="{FF2B5EF4-FFF2-40B4-BE49-F238E27FC236}">
                <a16:creationId xmlns:a16="http://schemas.microsoft.com/office/drawing/2014/main" id="{5DE8C9B8-2606-4018-AD8D-3FEC374E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2553C347-259F-4154-982F-F3D847BB76C3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133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ubble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51415A2-C86F-41D0-A7C6-EF318076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5DBB57-138D-405C-830A-A99927574FB1}"/>
              </a:ext>
            </a:extLst>
          </p:cNvPr>
          <p:cNvSpPr/>
          <p:nvPr userDrawn="1"/>
        </p:nvSpPr>
        <p:spPr>
          <a:xfrm>
            <a:off x="1458910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297B7F2-D539-428E-8920-C3410B9EBE5C}"/>
              </a:ext>
            </a:extLst>
          </p:cNvPr>
          <p:cNvSpPr/>
          <p:nvPr userDrawn="1"/>
        </p:nvSpPr>
        <p:spPr>
          <a:xfrm>
            <a:off x="5067300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B3B0FD-6435-46E1-BF5F-AD25C19D8964}"/>
              </a:ext>
            </a:extLst>
          </p:cNvPr>
          <p:cNvSpPr/>
          <p:nvPr userDrawn="1"/>
        </p:nvSpPr>
        <p:spPr>
          <a:xfrm>
            <a:off x="8704265" y="2251863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F2A0F59D-52A4-4C9B-8557-EA5C16E7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EEC9FDF-F43E-49BA-BDA8-A332B34831ED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328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B19A1-A883-4DCD-AF0B-D7750282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B134C2E-E90D-40CD-8100-E1A4AC3D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AF289D7-2C19-4395-8C0B-70C7F799FAA4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206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82770-ABC4-4AF8-B291-B41DDA52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AD5190C-3870-4C9A-B388-6ACE29BD2E46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The Knowledge Fabric |  &lt;DATE&gt;</a:t>
            </a:r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7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98CB-D55D-4D0C-B929-625076ED7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02948-701F-46FB-BFE3-ECE39E334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1EA0B02-1999-42A0-8F0A-A5F25DFA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3CF51AB-53BF-4C70-93A1-1F9EC9708C3C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Everything is Addressable |  </a:t>
            </a:r>
            <a:fld id="{583A6DC6-B26F-4D9A-961D-A3E5BF627B2C}" type="datetime4">
              <a:rPr lang="en-US" sz="900" b="0" i="0" smtClean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54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B7E8A8-EAA6-4A4D-B2AD-2CEE15A2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0688F1-C02D-4637-A194-700A3DD84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98E3134-3653-4464-9BB4-0CD0E19E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98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mpact Purpl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76036F7-82C5-4492-AB92-BC34A41B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1FC9CB-4127-48BD-8C3B-10C17621F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BD50751D-0D6E-4AD5-A7CC-8B947F6A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60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68CC3-9418-496B-99E8-AEA88EC87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E0BA7-F26D-4C30-89B2-E48E042BD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11CC617-7B4C-42B4-BEC4-BB38EDE4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E96D132-F721-4626-A4D5-236BFD6D241E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Pitney Bowes | Everything is Addressable |  </a:t>
            </a:r>
            <a:fld id="{D658C62C-8600-4CC5-9BE9-DBABF97A9B14}" type="datetime4">
              <a:rPr lang="en-US" sz="900" b="0" i="0" smtClean="0">
                <a:solidFill>
                  <a:schemeClr val="tx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tx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26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Impact Blue Gradient Background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2901D9C-5C73-4BA6-AF5A-7E8F50502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0AC85F7-D8B4-4C06-8933-F465CE644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AD6F3D7B-240F-448F-AAFE-76B1E073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2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180B6F-7144-4EC0-9A48-5334CDD6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D5705-A358-47B8-A212-F81F63CC0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26C7345A-3275-46B3-B1BD-DB01F3E0D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7081A39-7FAC-4C75-AE5C-D7EB4B3D1E57}"/>
              </a:ext>
            </a:extLst>
          </p:cNvPr>
          <p:cNvSpPr txBox="1">
            <a:spLocks/>
          </p:cNvSpPr>
          <p:nvPr userDrawn="1"/>
        </p:nvSpPr>
        <p:spPr>
          <a:xfrm>
            <a:off x="97731" y="6541716"/>
            <a:ext cx="3585035" cy="29950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0" i="0" dirty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Pitney Bowes | Everything is Addressable |  </a:t>
            </a:r>
            <a:fld id="{045A2497-196E-4562-B9A9-08416BF3E4D7}" type="datetime4">
              <a:rPr lang="en-US" sz="900" b="0" i="0" smtClean="0">
                <a:solidFill>
                  <a:schemeClr val="bg1"/>
                </a:solidFill>
                <a:effectLst/>
                <a:latin typeface="Precision Sans" panose="020B0603020204020204" pitchFamily="34" charset="0"/>
              </a:rPr>
              <a:t>November 27, 2019</a:t>
            </a:fld>
            <a:endParaRPr lang="en-US" sz="9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8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85" r:id="rId20"/>
    <p:sldLayoutId id="2147483686" r:id="rId21"/>
    <p:sldLayoutId id="2147483720" r:id="rId22"/>
    <p:sldLayoutId id="2147483721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recision Sans" panose="020B06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180B6F-7144-4EC0-9A48-5334CDD6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D5705-A358-47B8-A212-F81F63CC0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26C7345A-3275-46B3-B1BD-DB01F3E0D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0050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  <a:latin typeface="Precision Sans" panose="020B0603020204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fld id="{D626626A-31BC-42D5-8B98-F47D2A66E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9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  <p:sldLayoutId id="2147483715" r:id="rId21"/>
    <p:sldLayoutId id="2147483716" r:id="rId22"/>
    <p:sldLayoutId id="2147483717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recision Sans" panose="020B06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slideshare.net/peterhorsbollmoller/mapinfo-pro-og-sql-server-uden-opgaver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4EA283-5376-4AE7-AC08-B60DD75A79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" y="0"/>
            <a:ext cx="12190224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6400" y="1878251"/>
            <a:ext cx="8351962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dirty="0" smtClean="0">
                <a:solidFill>
                  <a:schemeClr val="bg1"/>
                </a:solidFill>
                <a:latin typeface="Precision Sans" panose="020B0603020204020204" pitchFamily="34" charset="0"/>
              </a:rPr>
              <a:t>MapInfo Pro &amp; </a:t>
            </a:r>
            <a:r>
              <a:rPr lang="en-US" sz="4267" dirty="0" err="1" smtClean="0">
                <a:solidFill>
                  <a:schemeClr val="bg1"/>
                </a:solidFill>
                <a:latin typeface="Precision Sans" panose="020B0603020204020204" pitchFamily="34" charset="0"/>
              </a:rPr>
              <a:t>Databaser</a:t>
            </a:r>
            <a:endParaRPr lang="en-US" sz="4267" dirty="0" smtClean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406400" y="3920404"/>
            <a:ext cx="2641600" cy="5015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4300" indent="-1143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1143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1143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143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Tx/>
              <a:buSzPct val="90000"/>
              <a:buFont typeface="Arial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4300" indent="-1143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9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300" indent="-11430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67" dirty="0" smtClean="0">
                <a:solidFill>
                  <a:schemeClr val="bg1"/>
                </a:solidFill>
                <a:latin typeface="Precision Sans" panose="020B0603020204020204" pitchFamily="34" charset="0"/>
              </a:rPr>
              <a:t>December 2019</a:t>
            </a:r>
            <a:endParaRPr lang="en-US" sz="1467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" y="1241739"/>
            <a:ext cx="2606333" cy="6314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6400" y="3283892"/>
            <a:ext cx="629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Precision Sans" panose="020B0603020204020204" pitchFamily="34" charset="0"/>
              </a:rPr>
              <a:t>Peter Horsbøll Møller</a:t>
            </a:r>
            <a:endParaRPr lang="en-US" sz="3200" dirty="0">
              <a:solidFill>
                <a:schemeClr val="bg1"/>
              </a:solidFill>
              <a:latin typeface="Precision Sans" panose="020B06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Eksisterende</a:t>
            </a:r>
            <a:r>
              <a:rPr lang="en-US" dirty="0" smtClean="0"/>
              <a:t> </a:t>
            </a:r>
            <a:r>
              <a:rPr lang="en-US" dirty="0" err="1" smtClean="0"/>
              <a:t>resourcer</a:t>
            </a:r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810543"/>
            <a:ext cx="4980099" cy="3912524"/>
          </a:xfrm>
        </p:spPr>
        <p:txBody>
          <a:bodyPr anchor="t">
            <a:normAutofit/>
          </a:bodyPr>
          <a:lstStyle/>
          <a:p>
            <a:r>
              <a:rPr lang="en-US" b="0" dirty="0" err="1" smtClean="0"/>
              <a:t>Generel</a:t>
            </a:r>
            <a:r>
              <a:rPr lang="en-US" b="0" dirty="0" smtClean="0"/>
              <a:t> </a:t>
            </a:r>
            <a:r>
              <a:rPr lang="en-US" b="0" dirty="0" err="1" smtClean="0"/>
              <a:t>gennemgang</a:t>
            </a:r>
            <a:r>
              <a:rPr lang="en-US" b="0" dirty="0" smtClean="0"/>
              <a:t> </a:t>
            </a:r>
            <a:r>
              <a:rPr lang="en-US" b="0" dirty="0" err="1" smtClean="0"/>
              <a:t>af</a:t>
            </a:r>
            <a:r>
              <a:rPr lang="en-US" b="0" dirty="0" smtClean="0"/>
              <a:t> </a:t>
            </a:r>
            <a:r>
              <a:rPr lang="en-US" b="0" dirty="0" err="1" smtClean="0"/>
              <a:t>hvordan</a:t>
            </a:r>
            <a:r>
              <a:rPr lang="en-US" b="0" dirty="0" smtClean="0"/>
              <a:t> man </a:t>
            </a:r>
            <a:r>
              <a:rPr lang="en-US" b="0" dirty="0" err="1" smtClean="0"/>
              <a:t>arbejder</a:t>
            </a:r>
            <a:r>
              <a:rPr lang="en-US" b="0" dirty="0" smtClean="0"/>
              <a:t> med </a:t>
            </a:r>
            <a:r>
              <a:rPr lang="en-US" b="0" dirty="0" err="1" smtClean="0"/>
              <a:t>databaser</a:t>
            </a:r>
            <a:r>
              <a:rPr lang="en-US" b="0" dirty="0" smtClean="0"/>
              <a:t> </a:t>
            </a:r>
            <a:r>
              <a:rPr lang="en-US" b="0" dirty="0" err="1" smtClean="0"/>
              <a:t>fra</a:t>
            </a:r>
            <a:r>
              <a:rPr lang="en-US" b="0" dirty="0" smtClean="0"/>
              <a:t> MapInfo Pro.</a:t>
            </a:r>
          </a:p>
          <a:p>
            <a:r>
              <a:rPr lang="en-US" b="0" dirty="0" smtClean="0"/>
              <a:t>De </a:t>
            </a:r>
            <a:r>
              <a:rPr lang="en-US" b="0" dirty="0" err="1" smtClean="0"/>
              <a:t>tager</a:t>
            </a:r>
            <a:r>
              <a:rPr lang="en-US" b="0" dirty="0" smtClean="0"/>
              <a:t> </a:t>
            </a:r>
            <a:r>
              <a:rPr lang="en-US" b="0" dirty="0" err="1" smtClean="0"/>
              <a:t>udgangspunkt</a:t>
            </a:r>
            <a:r>
              <a:rPr lang="en-US" b="0" dirty="0" smtClean="0"/>
              <a:t> i SQL Server Express men </a:t>
            </a:r>
            <a:r>
              <a:rPr lang="en-US" b="0" dirty="0" err="1" smtClean="0"/>
              <a:t>kan</a:t>
            </a:r>
            <a:r>
              <a:rPr lang="en-US" b="0" dirty="0" smtClean="0"/>
              <a:t> </a:t>
            </a:r>
            <a:r>
              <a:rPr lang="en-US" b="0" dirty="0" err="1" smtClean="0"/>
              <a:t>også</a:t>
            </a:r>
            <a:r>
              <a:rPr lang="en-US" b="0" dirty="0" smtClean="0"/>
              <a:t> </a:t>
            </a:r>
            <a:r>
              <a:rPr lang="en-US" b="0" dirty="0" err="1" smtClean="0"/>
              <a:t>anvendes</a:t>
            </a:r>
            <a:r>
              <a:rPr lang="en-US" b="0" dirty="0" smtClean="0"/>
              <a:t> mod </a:t>
            </a:r>
            <a:r>
              <a:rPr lang="en-US" b="0" dirty="0" err="1" smtClean="0"/>
              <a:t>andre</a:t>
            </a:r>
            <a:r>
              <a:rPr lang="en-US" b="0" dirty="0" smtClean="0"/>
              <a:t> (</a:t>
            </a:r>
            <a:r>
              <a:rPr lang="en-US" b="0" dirty="0" err="1" smtClean="0"/>
              <a:t>spatiale</a:t>
            </a:r>
            <a:r>
              <a:rPr lang="en-US" b="0" dirty="0" smtClean="0"/>
              <a:t>) </a:t>
            </a:r>
            <a:r>
              <a:rPr lang="en-US" b="0" dirty="0" err="1" smtClean="0"/>
              <a:t>databaser</a:t>
            </a:r>
            <a:endParaRPr lang="en-US" b="0" dirty="0"/>
          </a:p>
          <a:p>
            <a:endParaRPr lang="en-US" b="0" dirty="0" smtClean="0"/>
          </a:p>
          <a:p>
            <a:r>
              <a:rPr lang="en-US" b="0" dirty="0" smtClean="0"/>
              <a:t>MapInfo Pro </a:t>
            </a:r>
            <a:r>
              <a:rPr lang="en-US" b="0" dirty="0" err="1" smtClean="0"/>
              <a:t>Brugermanual</a:t>
            </a:r>
            <a:endParaRPr lang="en-US" b="0" dirty="0"/>
          </a:p>
          <a:p>
            <a:endParaRPr lang="en-US" b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626A-31BC-42D5-8B98-F47D2A66E9E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MapInfo Professional 12.0&#10;SQL Server 2008R2 / 2012 (Express)&#10;Peter Horsbøll Møller, Senior Systems Engineer&#10;November 2013&#10; 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1810543"/>
            <a:ext cx="5168863" cy="388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839788" y="5846544"/>
            <a:ext cx="10326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>
                <a:hlinkClick r:id="rId2"/>
              </a:rPr>
              <a:t>https://www.slideshare.net/peterhorsbollmoller/mapinfo-pro-og-sql-server-uden-opgaver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97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Databaser</a:t>
            </a:r>
            <a:endParaRPr lang="da-DK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ODBC</a:t>
            </a:r>
          </a:p>
          <a:p>
            <a:pPr lvl="1"/>
            <a:r>
              <a:rPr lang="en-US" dirty="0" err="1" smtClean="0"/>
              <a:t>Spatiale</a:t>
            </a:r>
            <a:r>
              <a:rPr lang="en-US" dirty="0" smtClean="0"/>
              <a:t> </a:t>
            </a:r>
            <a:r>
              <a:rPr lang="en-US" dirty="0" err="1" smtClean="0"/>
              <a:t>databaser</a:t>
            </a:r>
            <a:r>
              <a:rPr lang="en-US" dirty="0" smtClean="0"/>
              <a:t>, </a:t>
            </a:r>
            <a:r>
              <a:rPr lang="en-US" dirty="0" err="1" smtClean="0"/>
              <a:t>f.eks</a:t>
            </a:r>
            <a:r>
              <a:rPr lang="en-US" dirty="0" smtClean="0"/>
              <a:t>.  </a:t>
            </a:r>
            <a:r>
              <a:rPr lang="en-US" dirty="0" err="1" smtClean="0"/>
              <a:t>PostGIS</a:t>
            </a:r>
            <a:r>
              <a:rPr lang="en-US" dirty="0" smtClean="0"/>
              <a:t> &amp; SQL Server</a:t>
            </a:r>
          </a:p>
          <a:p>
            <a:pPr lvl="1"/>
            <a:r>
              <a:rPr lang="en-US" dirty="0" err="1" smtClean="0"/>
              <a:t>Ikke</a:t>
            </a:r>
            <a:r>
              <a:rPr lang="en-US" dirty="0" smtClean="0"/>
              <a:t>-spatial </a:t>
            </a:r>
            <a:r>
              <a:rPr lang="en-US" dirty="0" err="1" smtClean="0"/>
              <a:t>databaser</a:t>
            </a:r>
            <a:r>
              <a:rPr lang="en-US" dirty="0" smtClean="0"/>
              <a:t>, </a:t>
            </a:r>
            <a:r>
              <a:rPr lang="en-US" dirty="0" err="1" smtClean="0"/>
              <a:t>f.eks</a:t>
            </a:r>
            <a:r>
              <a:rPr lang="en-US" dirty="0" smtClean="0"/>
              <a:t>. Oracle, MySQL &amp; MS Access</a:t>
            </a:r>
          </a:p>
          <a:p>
            <a:r>
              <a:rPr lang="en-US" dirty="0" smtClean="0"/>
              <a:t>ORAINET</a:t>
            </a:r>
          </a:p>
          <a:p>
            <a:pPr lvl="1"/>
            <a:r>
              <a:rPr lang="en-US" dirty="0" smtClean="0"/>
              <a:t>Oracle Spatial</a:t>
            </a:r>
          </a:p>
          <a:p>
            <a:r>
              <a:rPr lang="en-US" dirty="0" smtClean="0"/>
              <a:t>MS Office Driver</a:t>
            </a:r>
          </a:p>
          <a:p>
            <a:pPr lvl="1"/>
            <a:r>
              <a:rPr lang="en-US" dirty="0" smtClean="0"/>
              <a:t>MS Access</a:t>
            </a:r>
          </a:p>
          <a:p>
            <a:r>
              <a:rPr lang="en-US" dirty="0" smtClean="0"/>
              <a:t>SQLite</a:t>
            </a:r>
          </a:p>
          <a:p>
            <a:r>
              <a:rPr lang="en-US" dirty="0" smtClean="0"/>
              <a:t>GeoPackage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626A-31BC-42D5-8B98-F47D2A66E9E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0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Databaser</a:t>
            </a:r>
            <a:r>
              <a:rPr lang="en-US" dirty="0" smtClean="0"/>
              <a:t> - ODBC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Spatiale</a:t>
            </a:r>
            <a:r>
              <a:rPr lang="en-US" dirty="0" smtClean="0"/>
              <a:t> </a:t>
            </a:r>
            <a:r>
              <a:rPr lang="en-US" dirty="0" err="1"/>
              <a:t>databaser</a:t>
            </a:r>
            <a:r>
              <a:rPr lang="en-US" dirty="0"/>
              <a:t>, </a:t>
            </a:r>
            <a:r>
              <a:rPr lang="en-US" dirty="0" err="1"/>
              <a:t>f.eks</a:t>
            </a:r>
            <a:r>
              <a:rPr lang="en-US" dirty="0"/>
              <a:t>.  </a:t>
            </a:r>
            <a:r>
              <a:rPr lang="en-US" dirty="0" err="1"/>
              <a:t>PostGIS</a:t>
            </a:r>
            <a:r>
              <a:rPr lang="en-US" dirty="0"/>
              <a:t> &amp; SQL </a:t>
            </a:r>
            <a:r>
              <a:rPr lang="en-US" dirty="0" smtClean="0"/>
              <a:t>Server</a:t>
            </a:r>
          </a:p>
          <a:p>
            <a:pPr lvl="1"/>
            <a:r>
              <a:rPr lang="en-US" dirty="0" err="1" smtClean="0"/>
              <a:t>MapInfo_MapCatalog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krævet</a:t>
            </a:r>
            <a:r>
              <a:rPr lang="en-US" dirty="0" smtClean="0"/>
              <a:t> for </a:t>
            </a:r>
            <a:r>
              <a:rPr lang="en-US" dirty="0" err="1" smtClean="0"/>
              <a:t>spatiale</a:t>
            </a:r>
            <a:r>
              <a:rPr lang="en-US" dirty="0" smtClean="0"/>
              <a:t> &amp; XY-</a:t>
            </a:r>
            <a:r>
              <a:rPr lang="en-US" dirty="0" err="1" smtClean="0"/>
              <a:t>tabeller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Ikke</a:t>
            </a:r>
            <a:r>
              <a:rPr lang="en-US" dirty="0" smtClean="0"/>
              <a:t>-spatial </a:t>
            </a:r>
            <a:r>
              <a:rPr lang="en-US" dirty="0" err="1"/>
              <a:t>databaser</a:t>
            </a:r>
            <a:r>
              <a:rPr lang="en-US" dirty="0"/>
              <a:t>, </a:t>
            </a:r>
            <a:r>
              <a:rPr lang="en-US" dirty="0" err="1"/>
              <a:t>f.eks</a:t>
            </a:r>
            <a:r>
              <a:rPr lang="en-US" dirty="0"/>
              <a:t>. Oracle, MySQL &amp; MS </a:t>
            </a:r>
            <a:r>
              <a:rPr lang="en-US" dirty="0" smtClean="0"/>
              <a:t>Access</a:t>
            </a:r>
          </a:p>
          <a:p>
            <a:pPr lvl="1"/>
            <a:r>
              <a:rPr lang="en-US" dirty="0" err="1"/>
              <a:t>MapInfo_MapCatalog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krævet</a:t>
            </a:r>
            <a:r>
              <a:rPr lang="en-US" dirty="0"/>
              <a:t> for </a:t>
            </a:r>
            <a:r>
              <a:rPr lang="en-US" dirty="0" smtClean="0"/>
              <a:t>XY-</a:t>
            </a:r>
            <a:r>
              <a:rPr lang="en-US" dirty="0" err="1" smtClean="0"/>
              <a:t>tabeller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err="1" smtClean="0"/>
              <a:t>Generelt</a:t>
            </a:r>
            <a:endParaRPr lang="en-US" dirty="0"/>
          </a:p>
          <a:p>
            <a:pPr lvl="1"/>
            <a:r>
              <a:rPr lang="en-US" dirty="0" err="1" smtClean="0"/>
              <a:t>Tabeller</a:t>
            </a:r>
            <a:r>
              <a:rPr lang="en-US" dirty="0" smtClean="0"/>
              <a:t> </a:t>
            </a:r>
            <a:r>
              <a:rPr lang="en-US" dirty="0" err="1"/>
              <a:t>uden</a:t>
            </a:r>
            <a:r>
              <a:rPr lang="en-US" dirty="0"/>
              <a:t> </a:t>
            </a:r>
            <a:r>
              <a:rPr lang="en-US" dirty="0" err="1"/>
              <a:t>geografi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åbnes</a:t>
            </a:r>
            <a:r>
              <a:rPr lang="en-US" dirty="0"/>
              <a:t> </a:t>
            </a:r>
            <a:r>
              <a:rPr lang="en-US" dirty="0" err="1"/>
              <a:t>uden</a:t>
            </a:r>
            <a:r>
              <a:rPr lang="en-US" dirty="0"/>
              <a:t> </a:t>
            </a:r>
            <a:r>
              <a:rPr lang="en-US" dirty="0" err="1" smtClean="0"/>
              <a:t>MapInfo_MapCatalog</a:t>
            </a:r>
            <a:endParaRPr lang="en-US" dirty="0" smtClean="0"/>
          </a:p>
          <a:p>
            <a:pPr lvl="1"/>
            <a:r>
              <a:rPr lang="en-US" dirty="0" err="1" smtClean="0"/>
              <a:t>Tabeller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åbnes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sammenkædet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Live med/</a:t>
            </a:r>
            <a:r>
              <a:rPr lang="en-US" dirty="0" err="1" smtClean="0"/>
              <a:t>uden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Spatial information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gemmes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XY-</a:t>
            </a:r>
            <a:r>
              <a:rPr lang="en-US" dirty="0" err="1" smtClean="0"/>
              <a:t>koordinater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i et </a:t>
            </a:r>
            <a:r>
              <a:rPr lang="en-US" dirty="0" err="1" smtClean="0"/>
              <a:t>spatialt</a:t>
            </a:r>
            <a:r>
              <a:rPr lang="en-US" dirty="0" smtClean="0"/>
              <a:t> format i </a:t>
            </a:r>
            <a:r>
              <a:rPr lang="en-US" dirty="0" err="1" smtClean="0"/>
              <a:t>databasen</a:t>
            </a:r>
            <a:endParaRPr lang="en-US" dirty="0"/>
          </a:p>
          <a:p>
            <a:endParaRPr lang="en-US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626A-31BC-42D5-8B98-F47D2A66E9E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Databaser</a:t>
            </a:r>
            <a:r>
              <a:rPr lang="en-US" dirty="0" smtClean="0"/>
              <a:t> - </a:t>
            </a:r>
            <a:r>
              <a:rPr lang="en-US" dirty="0"/>
              <a:t>ORAINET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 smtClean="0"/>
              <a:t>Oracle Spatial</a:t>
            </a:r>
          </a:p>
          <a:p>
            <a:pPr lvl="1"/>
            <a:r>
              <a:rPr lang="en-US" dirty="0" err="1" smtClean="0"/>
              <a:t>MapInfo_MapCatalog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krævet</a:t>
            </a:r>
            <a:r>
              <a:rPr lang="en-US" dirty="0" smtClean="0"/>
              <a:t> for </a:t>
            </a:r>
            <a:r>
              <a:rPr lang="en-US" dirty="0" err="1" smtClean="0"/>
              <a:t>spatiale</a:t>
            </a:r>
            <a:r>
              <a:rPr lang="en-US" dirty="0" smtClean="0"/>
              <a:t> &amp; XY-</a:t>
            </a:r>
            <a:r>
              <a:rPr lang="en-US" dirty="0" err="1" smtClean="0"/>
              <a:t>tabeller</a:t>
            </a:r>
            <a:endParaRPr lang="en-US" dirty="0" smtClean="0"/>
          </a:p>
          <a:p>
            <a:pPr lvl="1"/>
            <a:r>
              <a:rPr lang="en-US" dirty="0" err="1" smtClean="0"/>
              <a:t>Tabeller</a:t>
            </a:r>
            <a:r>
              <a:rPr lang="en-US" dirty="0" smtClean="0"/>
              <a:t> </a:t>
            </a:r>
            <a:r>
              <a:rPr lang="en-US" dirty="0" err="1"/>
              <a:t>uden</a:t>
            </a:r>
            <a:r>
              <a:rPr lang="en-US" dirty="0"/>
              <a:t> </a:t>
            </a:r>
            <a:r>
              <a:rPr lang="en-US" dirty="0" err="1"/>
              <a:t>geografi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åbnes</a:t>
            </a:r>
            <a:r>
              <a:rPr lang="en-US" dirty="0"/>
              <a:t> </a:t>
            </a:r>
            <a:r>
              <a:rPr lang="en-US" dirty="0" err="1"/>
              <a:t>uden</a:t>
            </a:r>
            <a:r>
              <a:rPr lang="en-US" dirty="0"/>
              <a:t> </a:t>
            </a:r>
            <a:r>
              <a:rPr lang="en-US" dirty="0" err="1" smtClean="0"/>
              <a:t>MapInfo_MapCatalog</a:t>
            </a:r>
            <a:endParaRPr lang="en-US" dirty="0" smtClean="0"/>
          </a:p>
          <a:p>
            <a:pPr lvl="1"/>
            <a:r>
              <a:rPr lang="en-US" dirty="0" err="1" smtClean="0"/>
              <a:t>Tabeller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åbnes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sammenkædet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Live med/</a:t>
            </a:r>
            <a:r>
              <a:rPr lang="en-US" dirty="0" err="1" smtClean="0"/>
              <a:t>uden</a:t>
            </a:r>
            <a:r>
              <a:rPr lang="en-US" dirty="0" smtClean="0"/>
              <a:t> Cache</a:t>
            </a:r>
          </a:p>
          <a:p>
            <a:pPr lvl="1"/>
            <a:r>
              <a:rPr lang="en-US" dirty="0" smtClean="0"/>
              <a:t>Spatial information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gemmes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XY-</a:t>
            </a:r>
            <a:r>
              <a:rPr lang="en-US" dirty="0" err="1" smtClean="0"/>
              <a:t>koordinater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i et </a:t>
            </a:r>
            <a:r>
              <a:rPr lang="en-US" dirty="0" err="1" smtClean="0"/>
              <a:t>spatialt</a:t>
            </a:r>
            <a:r>
              <a:rPr lang="en-US" dirty="0" smtClean="0"/>
              <a:t> format i </a:t>
            </a:r>
            <a:r>
              <a:rPr lang="en-US" dirty="0" err="1" smtClean="0"/>
              <a:t>databasen</a:t>
            </a:r>
            <a:endParaRPr lang="en-US" dirty="0"/>
          </a:p>
          <a:p>
            <a:endParaRPr lang="en-US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626A-31BC-42D5-8B98-F47D2A66E9E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Databaser</a:t>
            </a:r>
            <a:r>
              <a:rPr lang="en-US" dirty="0" smtClean="0"/>
              <a:t> - </a:t>
            </a:r>
            <a:r>
              <a:rPr lang="en-US" dirty="0"/>
              <a:t>MS Office </a:t>
            </a:r>
            <a:r>
              <a:rPr lang="en-US" dirty="0" smtClean="0"/>
              <a:t>Driver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 smtClean="0"/>
              <a:t>MS Access</a:t>
            </a:r>
          </a:p>
          <a:p>
            <a:pPr lvl="1"/>
            <a:r>
              <a:rPr lang="en-US" dirty="0" err="1" smtClean="0"/>
              <a:t>MapInfo_MapCatalog</a:t>
            </a:r>
            <a:r>
              <a:rPr lang="en-US" dirty="0" smtClean="0"/>
              <a:t> </a:t>
            </a:r>
            <a:r>
              <a:rPr lang="en-US" dirty="0" err="1" smtClean="0"/>
              <a:t>understøttes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endParaRPr lang="en-US" dirty="0" smtClean="0"/>
          </a:p>
          <a:p>
            <a:pPr lvl="1"/>
            <a:r>
              <a:rPr lang="en-US" dirty="0" err="1" smtClean="0"/>
              <a:t>Tabeller</a:t>
            </a:r>
            <a:r>
              <a:rPr lang="en-US" dirty="0" smtClean="0"/>
              <a:t> </a:t>
            </a:r>
            <a:r>
              <a:rPr lang="en-US" dirty="0" err="1" smtClean="0"/>
              <a:t>åbnes</a:t>
            </a:r>
            <a:r>
              <a:rPr lang="en-US" dirty="0" smtClean="0"/>
              <a:t> </a:t>
            </a:r>
            <a:r>
              <a:rPr lang="en-US" dirty="0" err="1" smtClean="0"/>
              <a:t>direkte</a:t>
            </a:r>
            <a:r>
              <a:rPr lang="en-US" dirty="0" smtClean="0"/>
              <a:t> via </a:t>
            </a:r>
            <a:r>
              <a:rPr lang="en-US" dirty="0" err="1" smtClean="0"/>
              <a:t>Åbn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lvl="1"/>
            <a:r>
              <a:rPr lang="en-US" dirty="0" smtClean="0"/>
              <a:t>Spatial information </a:t>
            </a:r>
            <a:r>
              <a:rPr lang="en-US" dirty="0" err="1" smtClean="0"/>
              <a:t>gemmes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i </a:t>
            </a:r>
            <a:r>
              <a:rPr lang="en-US" dirty="0" err="1" smtClean="0"/>
              <a:t>en</a:t>
            </a:r>
            <a:r>
              <a:rPr lang="en-US" dirty="0" smtClean="0"/>
              <a:t> MAP-fil </a:t>
            </a:r>
            <a:r>
              <a:rPr lang="en-US" dirty="0" err="1" smtClean="0"/>
              <a:t>udenfor</a:t>
            </a:r>
            <a:r>
              <a:rPr lang="en-US" dirty="0" smtClean="0"/>
              <a:t> </a:t>
            </a:r>
            <a:r>
              <a:rPr lang="en-US" dirty="0" err="1" smtClean="0"/>
              <a:t>databasen</a:t>
            </a:r>
            <a:endParaRPr lang="en-US" dirty="0"/>
          </a:p>
          <a:p>
            <a:endParaRPr lang="en-US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626A-31BC-42D5-8B98-F47D2A66E9E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Databaser</a:t>
            </a:r>
            <a:r>
              <a:rPr lang="en-US" dirty="0" smtClean="0"/>
              <a:t> - </a:t>
            </a:r>
            <a:r>
              <a:rPr lang="en-US" dirty="0"/>
              <a:t>SQLite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 smtClean="0"/>
              <a:t>SQLite</a:t>
            </a:r>
          </a:p>
          <a:p>
            <a:pPr lvl="1"/>
            <a:r>
              <a:rPr lang="en-US" dirty="0" err="1" smtClean="0"/>
              <a:t>MapInfo_MapCatalog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krævet</a:t>
            </a:r>
            <a:r>
              <a:rPr lang="en-US" dirty="0" smtClean="0"/>
              <a:t> for </a:t>
            </a:r>
            <a:r>
              <a:rPr lang="en-US" dirty="0" err="1" smtClean="0"/>
              <a:t>spatiale</a:t>
            </a:r>
            <a:r>
              <a:rPr lang="en-US" dirty="0" smtClean="0"/>
              <a:t> &amp; XY-</a:t>
            </a:r>
            <a:r>
              <a:rPr lang="en-US" dirty="0" err="1" smtClean="0"/>
              <a:t>tabeller</a:t>
            </a:r>
            <a:r>
              <a:rPr lang="en-US" dirty="0" smtClean="0"/>
              <a:t>, men </a:t>
            </a:r>
            <a:r>
              <a:rPr lang="en-US" dirty="0" err="1" smtClean="0"/>
              <a:t>kan</a:t>
            </a:r>
            <a:r>
              <a:rPr lang="en-US" dirty="0" smtClean="0"/>
              <a:t> give </a:t>
            </a:r>
            <a:r>
              <a:rPr lang="en-US" dirty="0" err="1" smtClean="0"/>
              <a:t>fordele</a:t>
            </a:r>
            <a:r>
              <a:rPr lang="en-US" dirty="0" smtClean="0"/>
              <a:t> </a:t>
            </a:r>
            <a:r>
              <a:rPr lang="en-US" dirty="0" err="1" smtClean="0"/>
              <a:t>ifm</a:t>
            </a:r>
            <a:r>
              <a:rPr lang="en-US" dirty="0" smtClean="0"/>
              <a:t>. </a:t>
            </a:r>
            <a:r>
              <a:rPr lang="en-US" dirty="0" err="1" smtClean="0"/>
              <a:t>stilarter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views</a:t>
            </a:r>
          </a:p>
          <a:p>
            <a:pPr lvl="1"/>
            <a:r>
              <a:rPr lang="en-US" dirty="0" err="1" smtClean="0"/>
              <a:t>Tabeller</a:t>
            </a:r>
            <a:r>
              <a:rPr lang="en-US" dirty="0" smtClean="0"/>
              <a:t> </a:t>
            </a:r>
            <a:r>
              <a:rPr lang="en-US" dirty="0" err="1" smtClean="0"/>
              <a:t>åbnes</a:t>
            </a:r>
            <a:r>
              <a:rPr lang="en-US" dirty="0" smtClean="0"/>
              <a:t> </a:t>
            </a:r>
            <a:r>
              <a:rPr lang="en-US" dirty="0" err="1" smtClean="0"/>
              <a:t>direkte</a:t>
            </a:r>
            <a:r>
              <a:rPr lang="en-US" dirty="0" smtClean="0"/>
              <a:t> via </a:t>
            </a:r>
            <a:r>
              <a:rPr lang="en-US" dirty="0" err="1" smtClean="0"/>
              <a:t>Åbn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lvl="1"/>
            <a:r>
              <a:rPr lang="en-US" dirty="0" smtClean="0"/>
              <a:t>Spatial information </a:t>
            </a:r>
            <a:r>
              <a:rPr lang="en-US" dirty="0" err="1" smtClean="0"/>
              <a:t>gemmes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i et </a:t>
            </a:r>
            <a:r>
              <a:rPr lang="en-US" dirty="0" err="1" smtClean="0"/>
              <a:t>spatialt</a:t>
            </a:r>
            <a:r>
              <a:rPr lang="en-US" dirty="0" smtClean="0"/>
              <a:t> format i </a:t>
            </a:r>
            <a:r>
              <a:rPr lang="en-US" dirty="0" err="1" smtClean="0"/>
              <a:t>databasen</a:t>
            </a:r>
            <a:endParaRPr lang="en-US" dirty="0"/>
          </a:p>
          <a:p>
            <a:endParaRPr lang="en-US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626A-31BC-42D5-8B98-F47D2A66E9E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Databaser</a:t>
            </a:r>
            <a:r>
              <a:rPr lang="en-US" dirty="0" smtClean="0"/>
              <a:t> - </a:t>
            </a:r>
            <a:r>
              <a:rPr lang="en-US" dirty="0"/>
              <a:t>GeoPackage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GeoPackage</a:t>
            </a:r>
            <a:endParaRPr lang="en-US" dirty="0" smtClean="0"/>
          </a:p>
          <a:p>
            <a:pPr lvl="1"/>
            <a:r>
              <a:rPr lang="en-US" dirty="0" err="1" smtClean="0"/>
              <a:t>MapInfo_MapCatalog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krævet</a:t>
            </a:r>
            <a:r>
              <a:rPr lang="en-US" dirty="0" smtClean="0"/>
              <a:t> for </a:t>
            </a:r>
            <a:r>
              <a:rPr lang="en-US" dirty="0" err="1" smtClean="0"/>
              <a:t>spatiale</a:t>
            </a:r>
            <a:r>
              <a:rPr lang="en-US" dirty="0" smtClean="0"/>
              <a:t> &amp; XY-</a:t>
            </a:r>
            <a:r>
              <a:rPr lang="en-US" dirty="0" err="1" smtClean="0"/>
              <a:t>tabeller</a:t>
            </a:r>
            <a:r>
              <a:rPr lang="en-US" dirty="0" smtClean="0"/>
              <a:t>, men </a:t>
            </a:r>
            <a:r>
              <a:rPr lang="en-US" dirty="0" err="1" smtClean="0"/>
              <a:t>kan</a:t>
            </a:r>
            <a:r>
              <a:rPr lang="en-US" dirty="0" smtClean="0"/>
              <a:t> give </a:t>
            </a:r>
            <a:r>
              <a:rPr lang="en-US" dirty="0" err="1" smtClean="0"/>
              <a:t>fordele</a:t>
            </a:r>
            <a:r>
              <a:rPr lang="en-US" dirty="0" smtClean="0"/>
              <a:t> </a:t>
            </a:r>
            <a:r>
              <a:rPr lang="en-US" dirty="0" err="1" smtClean="0"/>
              <a:t>ifm</a:t>
            </a:r>
            <a:r>
              <a:rPr lang="en-US" dirty="0" smtClean="0"/>
              <a:t>. </a:t>
            </a:r>
            <a:r>
              <a:rPr lang="en-US" dirty="0" err="1" smtClean="0"/>
              <a:t>stilarter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views</a:t>
            </a:r>
          </a:p>
          <a:p>
            <a:pPr lvl="1"/>
            <a:r>
              <a:rPr lang="en-US" dirty="0" err="1" smtClean="0"/>
              <a:t>Tabeller</a:t>
            </a:r>
            <a:r>
              <a:rPr lang="en-US" dirty="0" smtClean="0"/>
              <a:t> </a:t>
            </a:r>
            <a:r>
              <a:rPr lang="en-US" dirty="0" err="1" smtClean="0"/>
              <a:t>åbnes</a:t>
            </a:r>
            <a:r>
              <a:rPr lang="en-US" dirty="0" smtClean="0"/>
              <a:t> </a:t>
            </a:r>
            <a:r>
              <a:rPr lang="en-US" dirty="0" err="1" smtClean="0"/>
              <a:t>direkte</a:t>
            </a:r>
            <a:r>
              <a:rPr lang="en-US" dirty="0" smtClean="0"/>
              <a:t> via </a:t>
            </a:r>
            <a:r>
              <a:rPr lang="en-US" dirty="0" err="1" smtClean="0"/>
              <a:t>Åbn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 smtClean="0"/>
          </a:p>
          <a:p>
            <a:pPr lvl="1"/>
            <a:r>
              <a:rPr lang="en-US" dirty="0" smtClean="0"/>
              <a:t>Spatial information </a:t>
            </a:r>
            <a:r>
              <a:rPr lang="en-US" dirty="0" err="1" smtClean="0"/>
              <a:t>gemmes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i et </a:t>
            </a:r>
            <a:r>
              <a:rPr lang="en-US" dirty="0" err="1" smtClean="0"/>
              <a:t>spatialt</a:t>
            </a:r>
            <a:r>
              <a:rPr lang="en-US" dirty="0" smtClean="0"/>
              <a:t> format i </a:t>
            </a:r>
            <a:r>
              <a:rPr lang="en-US" dirty="0" err="1" smtClean="0"/>
              <a:t>databasen</a:t>
            </a:r>
            <a:endParaRPr lang="en-US" dirty="0"/>
          </a:p>
          <a:p>
            <a:endParaRPr lang="en-US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626A-31BC-42D5-8B98-F47D2A66E9E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nowledge Fabric Theme_Footer_1">
  <a:themeElements>
    <a:clrScheme name="Knowledge Fabric Theme">
      <a:dk1>
        <a:sysClr val="windowText" lastClr="000000"/>
      </a:dk1>
      <a:lt1>
        <a:sysClr val="window" lastClr="FFFFFF"/>
      </a:lt1>
      <a:dk2>
        <a:srgbClr val="008FD5"/>
      </a:dk2>
      <a:lt2>
        <a:srgbClr val="FFFFFF"/>
      </a:lt2>
      <a:accent1>
        <a:srgbClr val="008FD5"/>
      </a:accent1>
      <a:accent2>
        <a:srgbClr val="642C91"/>
      </a:accent2>
      <a:accent3>
        <a:srgbClr val="D5326D"/>
      </a:accent3>
      <a:accent4>
        <a:srgbClr val="F4861F"/>
      </a:accent4>
      <a:accent5>
        <a:srgbClr val="FFFFFF"/>
      </a:accent5>
      <a:accent6>
        <a:srgbClr val="FFFFFF"/>
      </a:accent6>
      <a:hlink>
        <a:srgbClr val="008FD5"/>
      </a:hlink>
      <a:folHlink>
        <a:srgbClr val="008FD5"/>
      </a:folHlink>
    </a:clrScheme>
    <a:fontScheme name="Knowledge Fabric Theme">
      <a:majorFont>
        <a:latin typeface="Precision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Fabric Theme" id="{940EA4BC-E193-4CA9-A7C3-138FAAB492B8}" vid="{0CA737AF-A03D-4F1B-91FB-A3D3823ABD57}"/>
    </a:ext>
  </a:extLst>
</a:theme>
</file>

<file path=ppt/theme/theme2.xml><?xml version="1.0" encoding="utf-8"?>
<a:theme xmlns:a="http://schemas.openxmlformats.org/drawingml/2006/main" name="Knowledge Fabric Theme_Footer_2">
  <a:themeElements>
    <a:clrScheme name="Knowledge Fabric Theme">
      <a:dk1>
        <a:sysClr val="windowText" lastClr="000000"/>
      </a:dk1>
      <a:lt1>
        <a:sysClr val="window" lastClr="FFFFFF"/>
      </a:lt1>
      <a:dk2>
        <a:srgbClr val="008FD5"/>
      </a:dk2>
      <a:lt2>
        <a:srgbClr val="FFFFFF"/>
      </a:lt2>
      <a:accent1>
        <a:srgbClr val="008FD5"/>
      </a:accent1>
      <a:accent2>
        <a:srgbClr val="642C91"/>
      </a:accent2>
      <a:accent3>
        <a:srgbClr val="D5326D"/>
      </a:accent3>
      <a:accent4>
        <a:srgbClr val="F4861F"/>
      </a:accent4>
      <a:accent5>
        <a:srgbClr val="FFFFFF"/>
      </a:accent5>
      <a:accent6>
        <a:srgbClr val="FFFFFF"/>
      </a:accent6>
      <a:hlink>
        <a:srgbClr val="008FD5"/>
      </a:hlink>
      <a:folHlink>
        <a:srgbClr val="008FD5"/>
      </a:folHlink>
    </a:clrScheme>
    <a:fontScheme name="Knowledge Fabric Theme">
      <a:majorFont>
        <a:latin typeface="Precision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ledge Fabric Theme" id="{940EA4BC-E193-4CA9-A7C3-138FAAB492B8}" vid="{0CA737AF-A03D-4F1B-91FB-A3D3823ABD5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B54ED25FD7104589E004B4C1F93D91" ma:contentTypeVersion="11" ma:contentTypeDescription="Create a new document." ma:contentTypeScope="" ma:versionID="1871f9f9fc93bcaba063148aa148fd81">
  <xsd:schema xmlns:xsd="http://www.w3.org/2001/XMLSchema" xmlns:xs="http://www.w3.org/2001/XMLSchema" xmlns:p="http://schemas.microsoft.com/office/2006/metadata/properties" xmlns:ns2="e5f83fb1-a3f7-4469-8af9-1867aeb950b5" xmlns:ns3="f1f1b1ad-840c-49b4-8150-1f605a795b48" xmlns:ns4="aebbdfd5-e10b-4a24-8a20-d65db4a20518" targetNamespace="http://schemas.microsoft.com/office/2006/metadata/properties" ma:root="true" ma:fieldsID="a2befd98c6a2e09a5201f6b8c81bb87a" ns2:_="" ns3:_="" ns4:_="">
    <xsd:import namespace="e5f83fb1-a3f7-4469-8af9-1867aeb950b5"/>
    <xsd:import namespace="f1f1b1ad-840c-49b4-8150-1f605a795b48"/>
    <xsd:import namespace="aebbdfd5-e10b-4a24-8a20-d65db4a205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TaxKeywordTaxHTField" minOccurs="0"/>
                <xsd:element ref="ns4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f83fb1-a3f7-4469-8af9-1867aeb95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1b1ad-840c-49b4-8150-1f605a795b48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e824641a-9df5-4a25-9c71-cbce2fbe419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bbdfd5-e10b-4a24-8a20-d65db4a20518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description="" ma:hidden="true" ma:list="{ee1c7b31-ad4a-4a25-8ba2-25f630133f3f}" ma:internalName="TaxCatchAll" ma:showField="CatchAllData" ma:web="f1f1b1ad-840c-49b4-8150-1f605a795b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bbdfd5-e10b-4a24-8a20-d65db4a20518"/>
    <TaxKeywordTaxHTField xmlns="f1f1b1ad-840c-49b4-8150-1f605a795b48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808719-1FDD-45D0-887C-630DE2A295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f83fb1-a3f7-4469-8af9-1867aeb950b5"/>
    <ds:schemaRef ds:uri="f1f1b1ad-840c-49b4-8150-1f605a795b48"/>
    <ds:schemaRef ds:uri="aebbdfd5-e10b-4a24-8a20-d65db4a205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7A8556-1A00-4114-92F7-CD3C595D9D57}">
  <ds:schemaRefs>
    <ds:schemaRef ds:uri="http://purl.org/dc/elements/1.1/"/>
    <ds:schemaRef ds:uri="http://schemas.microsoft.com/office/2006/metadata/properties"/>
    <ds:schemaRef ds:uri="e5f83fb1-a3f7-4469-8af9-1867aeb950b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ebbdfd5-e10b-4a24-8a20-d65db4a20518"/>
    <ds:schemaRef ds:uri="f1f1b1ad-840c-49b4-8150-1f605a795b4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83D67-74C3-4F37-BA68-3E0CEF28C3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Knowledge Fabric Theme</Template>
  <TotalTime>3577</TotalTime>
  <Words>293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Precision Sans</vt:lpstr>
      <vt:lpstr>Knowledge Fabric Theme_Footer_1</vt:lpstr>
      <vt:lpstr>Knowledge Fabric Theme_Footer_2</vt:lpstr>
      <vt:lpstr>PowerPoint Presentation</vt:lpstr>
      <vt:lpstr>Eksisterende resourcer</vt:lpstr>
      <vt:lpstr>Databaser</vt:lpstr>
      <vt:lpstr>Databaser - ODBC</vt:lpstr>
      <vt:lpstr>Databaser - ORAINET</vt:lpstr>
      <vt:lpstr>Databaser - MS Office Driver</vt:lpstr>
      <vt:lpstr>Databaser - SQLite</vt:lpstr>
      <vt:lpstr>Databaser - GeoPackage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Fabric  Presentation Visual Elements</dc:title>
  <dc:creator>nickmdanielson@gmail.com</dc:creator>
  <cp:lastModifiedBy>Peter Horsbøll Møller</cp:lastModifiedBy>
  <cp:revision>37</cp:revision>
  <dcterms:created xsi:type="dcterms:W3CDTF">2018-02-06T20:02:48Z</dcterms:created>
  <dcterms:modified xsi:type="dcterms:W3CDTF">2019-11-28T13:18:21Z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0x01010041B54ED25FD7104589E004B4C1F93D91</vt:lpwstr>
  </property>
  <property fmtid="{D5CDD505-2E9C-101B-9397-08002B2CF9AE}" pid="3" name="_NewReviewCycle">
    <vt:lpwstr/>
  </property>
  <property fmtid="{D5CDD505-2E9C-101B-9397-08002B2CF9AE}" pid="4" name="TaxKeyword">
    <vt:lpwstr/>
  </property>
</Properties>
</file>