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A0E9-A01C-4508-9353-EBF017B6FAA0}" type="datetimeFigureOut">
              <a:rPr lang="da-DK" smtClean="0"/>
              <a:t>08-12-2018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B8BB-8E6E-4C92-AB56-35C6BEC244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52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A0E9-A01C-4508-9353-EBF017B6FAA0}" type="datetimeFigureOut">
              <a:rPr lang="da-DK" smtClean="0"/>
              <a:t>08-12-2018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B8BB-8E6E-4C92-AB56-35C6BEC244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969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A0E9-A01C-4508-9353-EBF017B6FAA0}" type="datetimeFigureOut">
              <a:rPr lang="da-DK" smtClean="0"/>
              <a:t>08-12-2018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B8BB-8E6E-4C92-AB56-35C6BEC244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144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A0E9-A01C-4508-9353-EBF017B6FAA0}" type="datetimeFigureOut">
              <a:rPr lang="da-DK" smtClean="0"/>
              <a:t>08-12-2018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B8BB-8E6E-4C92-AB56-35C6BEC244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829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A0E9-A01C-4508-9353-EBF017B6FAA0}" type="datetimeFigureOut">
              <a:rPr lang="da-DK" smtClean="0"/>
              <a:t>08-12-2018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B8BB-8E6E-4C92-AB56-35C6BEC244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611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A0E9-A01C-4508-9353-EBF017B6FAA0}" type="datetimeFigureOut">
              <a:rPr lang="da-DK" smtClean="0"/>
              <a:t>08-12-2018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B8BB-8E6E-4C92-AB56-35C6BEC244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325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A0E9-A01C-4508-9353-EBF017B6FAA0}" type="datetimeFigureOut">
              <a:rPr lang="da-DK" smtClean="0"/>
              <a:t>08-12-2018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B8BB-8E6E-4C92-AB56-35C6BEC244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60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A0E9-A01C-4508-9353-EBF017B6FAA0}" type="datetimeFigureOut">
              <a:rPr lang="da-DK" smtClean="0"/>
              <a:t>08-12-2018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B8BB-8E6E-4C92-AB56-35C6BEC244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605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A0E9-A01C-4508-9353-EBF017B6FAA0}" type="datetimeFigureOut">
              <a:rPr lang="da-DK" smtClean="0"/>
              <a:t>08-12-2018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B8BB-8E6E-4C92-AB56-35C6BEC244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427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A0E9-A01C-4508-9353-EBF017B6FAA0}" type="datetimeFigureOut">
              <a:rPr lang="da-DK" smtClean="0"/>
              <a:t>08-12-2018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B8BB-8E6E-4C92-AB56-35C6BEC244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110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A0E9-A01C-4508-9353-EBF017B6FAA0}" type="datetimeFigureOut">
              <a:rPr lang="da-DK" smtClean="0"/>
              <a:t>08-12-2018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B8BB-8E6E-4C92-AB56-35C6BEC244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354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4A0E9-A01C-4508-9353-EBF017B6FAA0}" type="datetimeFigureOut">
              <a:rPr lang="da-DK" smtClean="0"/>
              <a:t>08-12-2018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2B8BB-8E6E-4C92-AB56-35C6BEC244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601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onedeplo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/>
              <a:t>Droneoptagelser som værktøj til visualisering og videreberegning i MapInfo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18756" y="3602038"/>
            <a:ext cx="8149244" cy="165576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da-DK" b="1" dirty="0"/>
              <a:t>Punkter</a:t>
            </a:r>
            <a:r>
              <a:rPr lang="da-DK" b="1" dirty="0" smtClean="0"/>
              <a:t>:</a:t>
            </a:r>
            <a:endParaRPr lang="da-DK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a-DK" dirty="0"/>
              <a:t>Valg af droneprogram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a-DK" dirty="0"/>
              <a:t>Visualisering og indtegning med 3D-tegneprogram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a-DK" dirty="0"/>
              <a:t>Case 1: Volumenberegning ved entreprenørarbejde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a-DK" dirty="0"/>
              <a:t>Case 2: Regulering af vandstand på fugtig eng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a-DK" dirty="0"/>
              <a:t>Spørgsmål</a:t>
            </a:r>
          </a:p>
          <a:p>
            <a:pPr algn="l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127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Forudsætninger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52502" y="2136371"/>
            <a:ext cx="6974378" cy="3433156"/>
          </a:xfrm>
        </p:spPr>
        <p:txBody>
          <a:bodyPr>
            <a:normAutofit/>
          </a:bodyPr>
          <a:lstStyle/>
          <a:p>
            <a:r>
              <a:rPr lang="da-DK" dirty="0" smtClean="0"/>
              <a:t>Drone + medarbejder med dronebevis</a:t>
            </a:r>
          </a:p>
          <a:p>
            <a:r>
              <a:rPr lang="da-DK" dirty="0" smtClean="0"/>
              <a:t>Eller – aftale med dronefirma</a:t>
            </a:r>
          </a:p>
          <a:p>
            <a:r>
              <a:rPr lang="da-DK" dirty="0" smtClean="0"/>
              <a:t>Program til behandling af dronebilleder</a:t>
            </a:r>
          </a:p>
          <a:p>
            <a:pPr marL="0" indent="0">
              <a:buNone/>
            </a:pPr>
            <a:r>
              <a:rPr lang="da-DK" dirty="0" smtClean="0"/>
              <a:t>    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08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Program til billedbehandling</a:t>
            </a:r>
            <a:br>
              <a:rPr lang="da-DK" dirty="0" smtClean="0"/>
            </a:br>
            <a:r>
              <a:rPr lang="da-DK" dirty="0" smtClean="0"/>
              <a:t>   </a:t>
            </a:r>
            <a:r>
              <a:rPr lang="da-DK" sz="2400" dirty="0" smtClean="0"/>
              <a:t>Anbefaling: </a:t>
            </a:r>
            <a:r>
              <a:rPr lang="da-DK" sz="2400" dirty="0" smtClean="0">
                <a:hlinkClick r:id="rId2"/>
              </a:rPr>
              <a:t>www.dronedeploy.com</a:t>
            </a:r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90948" y="2302625"/>
            <a:ext cx="5529349" cy="3765666"/>
          </a:xfrm>
        </p:spPr>
        <p:txBody>
          <a:bodyPr/>
          <a:lstStyle/>
          <a:p>
            <a:r>
              <a:rPr lang="da-DK" dirty="0" smtClean="0"/>
              <a:t>Kan det, det skal</a:t>
            </a:r>
          </a:p>
          <a:p>
            <a:r>
              <a:rPr lang="da-DK" dirty="0" smtClean="0"/>
              <a:t>Nemt at betjene</a:t>
            </a:r>
          </a:p>
          <a:p>
            <a:r>
              <a:rPr lang="da-DK" dirty="0" smtClean="0"/>
              <a:t>Er til at betale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30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Eksempel. 3D-model af Bornholms Kunstmuseum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676" y="1664319"/>
            <a:ext cx="7245465" cy="50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8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3D-model af Bornholms Kunstmuseum, med nye bygninger indtegnet (3D Builder)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5628" y="1825625"/>
            <a:ext cx="7281949" cy="48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Case 1. Beregning af volumen af efterladt jordbunke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919" y="1690688"/>
            <a:ext cx="7417357" cy="47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1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Case 2. Regulering af vandstand på fugtig eng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677" y="1690688"/>
            <a:ext cx="4684348" cy="435133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033" y="1690687"/>
            <a:ext cx="4954385" cy="44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08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104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Droneoptagelser som værktøj til visualisering og videreberegning i MapInfo</vt:lpstr>
      <vt:lpstr>Forudsætninger</vt:lpstr>
      <vt:lpstr>Program til billedbehandling    Anbefaling: www.dronedeploy.com </vt:lpstr>
      <vt:lpstr>Eksempel. 3D-model af Bornholms Kunstmuseum</vt:lpstr>
      <vt:lpstr>3D-model af Bornholms Kunstmuseum, med nye bygninger indtegnet (3D Builder)</vt:lpstr>
      <vt:lpstr>Case 1. Beregning af volumen af efterladt jordbunke</vt:lpstr>
      <vt:lpstr>Case 2. Regulering af vandstand på fugtig eng</vt:lpstr>
    </vt:vector>
  </TitlesOfParts>
  <Company>BRK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jehan</dc:creator>
  <cp:lastModifiedBy>jehan</cp:lastModifiedBy>
  <cp:revision>8</cp:revision>
  <dcterms:created xsi:type="dcterms:W3CDTF">2018-12-08T18:58:43Z</dcterms:created>
  <dcterms:modified xsi:type="dcterms:W3CDTF">2018-12-08T21:34:41Z</dcterms:modified>
</cp:coreProperties>
</file>