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337" r:id="rId5"/>
    <p:sldId id="454" r:id="rId6"/>
    <p:sldId id="455" r:id="rId7"/>
    <p:sldId id="436" r:id="rId8"/>
    <p:sldId id="437" r:id="rId9"/>
  </p:sldIdLst>
  <p:sldSz cx="9144000" cy="5143500" type="screen16x9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">
          <p15:clr>
            <a:srgbClr val="A4A3A4"/>
          </p15:clr>
        </p15:guide>
        <p15:guide id="2" orient="horz" pos="612">
          <p15:clr>
            <a:srgbClr val="A4A3A4"/>
          </p15:clr>
        </p15:guide>
        <p15:guide id="3" orient="horz" pos="756">
          <p15:clr>
            <a:srgbClr val="A4A3A4"/>
          </p15:clr>
        </p15:guide>
        <p15:guide id="4" orient="horz" pos="2916">
          <p15:clr>
            <a:srgbClr val="A4A3A4"/>
          </p15:clr>
        </p15:guide>
        <p15:guide id="5" orient="horz">
          <p15:clr>
            <a:srgbClr val="A4A3A4"/>
          </p15:clr>
        </p15:guide>
        <p15:guide id="6" orient="horz" pos="1860">
          <p15:clr>
            <a:srgbClr val="A4A3A4"/>
          </p15:clr>
        </p15:guide>
        <p15:guide id="7" orient="horz" pos="948">
          <p15:clr>
            <a:srgbClr val="A4A3A4"/>
          </p15:clr>
        </p15:guide>
        <p15:guide id="8" orient="horz" pos="2436">
          <p15:clr>
            <a:srgbClr val="A4A3A4"/>
          </p15:clr>
        </p15:guide>
        <p15:guide id="9" orient="horz" pos="3239">
          <p15:clr>
            <a:srgbClr val="A4A3A4"/>
          </p15:clr>
        </p15:guide>
        <p15:guide id="10" orient="horz" pos="3060">
          <p15:clr>
            <a:srgbClr val="A4A3A4"/>
          </p15:clr>
        </p15:guide>
        <p15:guide id="11" pos="5568">
          <p15:clr>
            <a:srgbClr val="A4A3A4"/>
          </p15:clr>
        </p15:guide>
        <p15:guide id="12" pos="192">
          <p15:clr>
            <a:srgbClr val="A4A3A4"/>
          </p15:clr>
        </p15:guide>
        <p15:guide id="13" pos="4176">
          <p15:clr>
            <a:srgbClr val="A4A3A4"/>
          </p15:clr>
        </p15:guide>
        <p15:guide id="14" pos="1968">
          <p15:clr>
            <a:srgbClr val="A4A3A4"/>
          </p15:clr>
        </p15:guide>
        <p15:guide id="15" pos="1152">
          <p15:clr>
            <a:srgbClr val="A4A3A4"/>
          </p15:clr>
        </p15:guide>
        <p15:guide id="16" pos="2880">
          <p15:clr>
            <a:srgbClr val="A4A3A4"/>
          </p15:clr>
        </p15:guide>
        <p15:guide id="17" pos="475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FB05"/>
    <a:srgbClr val="FFAD93"/>
    <a:srgbClr val="FF7F00"/>
    <a:srgbClr val="FF7D11"/>
    <a:srgbClr val="FF9300"/>
    <a:srgbClr val="3E53A4"/>
    <a:srgbClr val="732A8D"/>
    <a:srgbClr val="0BAEE4"/>
    <a:srgbClr val="233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78" autoAdjust="0"/>
    <p:restoredTop sz="81536" autoAdjust="0"/>
  </p:normalViewPr>
  <p:slideViewPr>
    <p:cSldViewPr>
      <p:cViewPr varScale="1">
        <p:scale>
          <a:sx n="100" d="100"/>
          <a:sy n="100" d="100"/>
        </p:scale>
        <p:origin x="720" y="168"/>
      </p:cViewPr>
      <p:guideLst>
        <p:guide orient="horz" pos="180"/>
        <p:guide orient="horz" pos="612"/>
        <p:guide orient="horz" pos="756"/>
        <p:guide orient="horz" pos="2916"/>
        <p:guide orient="horz"/>
        <p:guide orient="horz" pos="1860"/>
        <p:guide orient="horz" pos="948"/>
        <p:guide orient="horz" pos="2436"/>
        <p:guide orient="horz" pos="3239"/>
        <p:guide orient="horz" pos="3060"/>
        <p:guide pos="5568"/>
        <p:guide pos="192"/>
        <p:guide pos="4176"/>
        <p:guide pos="1968"/>
        <p:guide pos="1152"/>
        <p:guide pos="2880"/>
        <p:guide pos="4752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howGuides="1">
      <p:cViewPr varScale="1">
        <p:scale>
          <a:sx n="53" d="100"/>
          <a:sy n="53" d="100"/>
        </p:scale>
        <p:origin x="-2856" y="-90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E39172-86EC-4A04-9C93-717D10D9D226}" type="doc">
      <dgm:prSet loTypeId="urn:microsoft.com/office/officeart/2008/layout/VerticalCurvedList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580DD48-3B57-4516-B7D0-785FBA9C6FCF}">
      <dgm:prSet phldrT="[Text]" custT="1"/>
      <dgm:spPr/>
      <dgm:t>
        <a:bodyPr/>
        <a:lstStyle/>
        <a:p>
          <a:r>
            <a:rPr lang="en-US" sz="1600" b="0" i="0" dirty="0">
              <a:latin typeface="+mn-lt"/>
            </a:rPr>
            <a:t>Both Pitney Bowes and the Client benefit by knowing that these critical Client applications are confirmed prior to each product release version</a:t>
          </a:r>
        </a:p>
      </dgm:t>
    </dgm:pt>
    <dgm:pt modelId="{552C0871-DBDC-4BDA-9F3A-0BF3C39B7D90}" type="parTrans" cxnId="{C6CBA130-622A-4CEF-8CB2-08232FBDEE38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AD2312A0-5842-4B48-A688-4D2540B21925}" type="sibTrans" cxnId="{C6CBA130-622A-4CEF-8CB2-08232FBDEE38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03498CB3-30CB-41FC-8142-BE1EAE836841}">
      <dgm:prSet custT="1"/>
      <dgm:spPr/>
      <dgm:t>
        <a:bodyPr/>
        <a:lstStyle/>
        <a:p>
          <a:r>
            <a:rPr lang="en-US" sz="1600" dirty="0"/>
            <a:t>Allows Pitney Bowes to use Client applications as part of the regression testing process carried out for each new product release version</a:t>
          </a:r>
        </a:p>
      </dgm:t>
    </dgm:pt>
    <dgm:pt modelId="{255CA04D-C40C-4067-AB94-C6B7A439C80B}" type="parTrans" cxnId="{3EE7CBBC-3630-4008-97B9-FFFAA322FD94}">
      <dgm:prSet/>
      <dgm:spPr/>
      <dgm:t>
        <a:bodyPr/>
        <a:lstStyle/>
        <a:p>
          <a:endParaRPr lang="en-US"/>
        </a:p>
      </dgm:t>
    </dgm:pt>
    <dgm:pt modelId="{25A11EC5-59E6-4A0D-8A92-7FFEC8735E88}" type="sibTrans" cxnId="{3EE7CBBC-3630-4008-97B9-FFFAA322FD94}">
      <dgm:prSet/>
      <dgm:spPr/>
      <dgm:t>
        <a:bodyPr/>
        <a:lstStyle/>
        <a:p>
          <a:endParaRPr lang="en-US"/>
        </a:p>
      </dgm:t>
    </dgm:pt>
    <dgm:pt modelId="{CC55D1D3-BB47-4300-A145-27E75D7ECF01}">
      <dgm:prSet custT="1"/>
      <dgm:spPr/>
      <dgm:t>
        <a:bodyPr/>
        <a:lstStyle/>
        <a:p>
          <a:r>
            <a:rPr lang="en-US" sz="1600" b="0" i="0" dirty="0">
              <a:latin typeface="+mn-lt"/>
            </a:rPr>
            <a:t>Client supplies the resources required for Pitney Bowes to rebuild, run, and present the application for regression</a:t>
          </a:r>
          <a:endParaRPr lang="en-US" sz="1600" dirty="0"/>
        </a:p>
      </dgm:t>
    </dgm:pt>
    <dgm:pt modelId="{283F50B2-3D70-480E-8425-DAF0C651C407}" type="parTrans" cxnId="{F71AC072-4DE0-4A91-8B21-313445C34A13}">
      <dgm:prSet/>
      <dgm:spPr/>
      <dgm:t>
        <a:bodyPr/>
        <a:lstStyle/>
        <a:p>
          <a:endParaRPr lang="en-US"/>
        </a:p>
      </dgm:t>
    </dgm:pt>
    <dgm:pt modelId="{01FE2C33-3D5B-4E5F-83B1-D91C228EF9B9}" type="sibTrans" cxnId="{F71AC072-4DE0-4A91-8B21-313445C34A13}">
      <dgm:prSet/>
      <dgm:spPr/>
      <dgm:t>
        <a:bodyPr/>
        <a:lstStyle/>
        <a:p>
          <a:endParaRPr lang="en-US"/>
        </a:p>
      </dgm:t>
    </dgm:pt>
    <dgm:pt modelId="{BFE08453-1506-4080-A412-92996DEF3E2A}" type="pres">
      <dgm:prSet presAssocID="{0BE39172-86EC-4A04-9C93-717D10D9D226}" presName="Name0" presStyleCnt="0">
        <dgm:presLayoutVars>
          <dgm:chMax val="7"/>
          <dgm:chPref val="7"/>
          <dgm:dir/>
        </dgm:presLayoutVars>
      </dgm:prSet>
      <dgm:spPr/>
    </dgm:pt>
    <dgm:pt modelId="{62EF116E-42AD-41A0-AF15-33762402D5C6}" type="pres">
      <dgm:prSet presAssocID="{0BE39172-86EC-4A04-9C93-717D10D9D226}" presName="Name1" presStyleCnt="0"/>
      <dgm:spPr/>
    </dgm:pt>
    <dgm:pt modelId="{E136127B-18F0-4743-B2A6-2AD59982045A}" type="pres">
      <dgm:prSet presAssocID="{0BE39172-86EC-4A04-9C93-717D10D9D226}" presName="cycle" presStyleCnt="0"/>
      <dgm:spPr/>
    </dgm:pt>
    <dgm:pt modelId="{4997C3A0-90B3-46B2-A875-F210D2E01004}" type="pres">
      <dgm:prSet presAssocID="{0BE39172-86EC-4A04-9C93-717D10D9D226}" presName="srcNode" presStyleLbl="node1" presStyleIdx="0" presStyleCnt="3"/>
      <dgm:spPr/>
    </dgm:pt>
    <dgm:pt modelId="{48FACF12-3C8D-43FD-8D52-9BB6AE8AD1D7}" type="pres">
      <dgm:prSet presAssocID="{0BE39172-86EC-4A04-9C93-717D10D9D226}" presName="conn" presStyleLbl="parChTrans1D2" presStyleIdx="0" presStyleCnt="1"/>
      <dgm:spPr/>
    </dgm:pt>
    <dgm:pt modelId="{E7398B60-DD15-4DAC-8F99-B939D59491F5}" type="pres">
      <dgm:prSet presAssocID="{0BE39172-86EC-4A04-9C93-717D10D9D226}" presName="extraNode" presStyleLbl="node1" presStyleIdx="0" presStyleCnt="3"/>
      <dgm:spPr/>
    </dgm:pt>
    <dgm:pt modelId="{B57B376D-9F8E-46D3-90CE-57651E166F1C}" type="pres">
      <dgm:prSet presAssocID="{0BE39172-86EC-4A04-9C93-717D10D9D226}" presName="dstNode" presStyleLbl="node1" presStyleIdx="0" presStyleCnt="3"/>
      <dgm:spPr/>
    </dgm:pt>
    <dgm:pt modelId="{4B2BE032-A904-4449-9292-A8E7C2075FC9}" type="pres">
      <dgm:prSet presAssocID="{03498CB3-30CB-41FC-8142-BE1EAE836841}" presName="text_1" presStyleLbl="node1" presStyleIdx="0" presStyleCnt="3">
        <dgm:presLayoutVars>
          <dgm:bulletEnabled val="1"/>
        </dgm:presLayoutVars>
      </dgm:prSet>
      <dgm:spPr/>
    </dgm:pt>
    <dgm:pt modelId="{55CAFFFE-10AB-40F8-924A-728E50A03E9E}" type="pres">
      <dgm:prSet presAssocID="{03498CB3-30CB-41FC-8142-BE1EAE836841}" presName="accent_1" presStyleCnt="0"/>
      <dgm:spPr/>
    </dgm:pt>
    <dgm:pt modelId="{14507299-6847-4288-ACB9-E92B1E912F5F}" type="pres">
      <dgm:prSet presAssocID="{03498CB3-30CB-41FC-8142-BE1EAE836841}" presName="accentRepeatNode" presStyleLbl="solidFgAcc1" presStyleIdx="0" presStyleCnt="3"/>
      <dgm:spPr/>
    </dgm:pt>
    <dgm:pt modelId="{D3C71ED8-C809-40A2-A5F6-FFAB855D0BB4}" type="pres">
      <dgm:prSet presAssocID="{CC55D1D3-BB47-4300-A145-27E75D7ECF01}" presName="text_2" presStyleLbl="node1" presStyleIdx="1" presStyleCnt="3">
        <dgm:presLayoutVars>
          <dgm:bulletEnabled val="1"/>
        </dgm:presLayoutVars>
      </dgm:prSet>
      <dgm:spPr/>
    </dgm:pt>
    <dgm:pt modelId="{6D7480F7-4A04-4ABC-895E-38B21E13C5BB}" type="pres">
      <dgm:prSet presAssocID="{CC55D1D3-BB47-4300-A145-27E75D7ECF01}" presName="accent_2" presStyleCnt="0"/>
      <dgm:spPr/>
    </dgm:pt>
    <dgm:pt modelId="{F7D710EF-6920-43CE-96A8-9B3CA3DAEC18}" type="pres">
      <dgm:prSet presAssocID="{CC55D1D3-BB47-4300-A145-27E75D7ECF01}" presName="accentRepeatNode" presStyleLbl="solidFgAcc1" presStyleIdx="1" presStyleCnt="3"/>
      <dgm:spPr/>
    </dgm:pt>
    <dgm:pt modelId="{805A843C-1948-4105-8A0C-07A04AA5064D}" type="pres">
      <dgm:prSet presAssocID="{5580DD48-3B57-4516-B7D0-785FBA9C6FCF}" presName="text_3" presStyleLbl="node1" presStyleIdx="2" presStyleCnt="3">
        <dgm:presLayoutVars>
          <dgm:bulletEnabled val="1"/>
        </dgm:presLayoutVars>
      </dgm:prSet>
      <dgm:spPr/>
    </dgm:pt>
    <dgm:pt modelId="{7DC7190F-D87B-4D73-9FA9-D1E9475EE6BA}" type="pres">
      <dgm:prSet presAssocID="{5580DD48-3B57-4516-B7D0-785FBA9C6FCF}" presName="accent_3" presStyleCnt="0"/>
      <dgm:spPr/>
    </dgm:pt>
    <dgm:pt modelId="{8543033F-E700-4315-A4B5-92B3F0A08ECB}" type="pres">
      <dgm:prSet presAssocID="{5580DD48-3B57-4516-B7D0-785FBA9C6FCF}" presName="accentRepeatNode" presStyleLbl="solidFgAcc1" presStyleIdx="2" presStyleCnt="3"/>
      <dgm:spPr/>
    </dgm:pt>
  </dgm:ptLst>
  <dgm:cxnLst>
    <dgm:cxn modelId="{14D91E06-6998-D94D-BF66-6F0084B56F5A}" type="presOf" srcId="{0BE39172-86EC-4A04-9C93-717D10D9D226}" destId="{BFE08453-1506-4080-A412-92996DEF3E2A}" srcOrd="0" destOrd="0" presId="urn:microsoft.com/office/officeart/2008/layout/VerticalCurvedList"/>
    <dgm:cxn modelId="{C6CBA130-622A-4CEF-8CB2-08232FBDEE38}" srcId="{0BE39172-86EC-4A04-9C93-717D10D9D226}" destId="{5580DD48-3B57-4516-B7D0-785FBA9C6FCF}" srcOrd="2" destOrd="0" parTransId="{552C0871-DBDC-4BDA-9F3A-0BF3C39B7D90}" sibTransId="{AD2312A0-5842-4B48-A688-4D2540B21925}"/>
    <dgm:cxn modelId="{DAFB8271-7B2E-C64F-94BA-C0BACA867AD7}" type="presOf" srcId="{03498CB3-30CB-41FC-8142-BE1EAE836841}" destId="{4B2BE032-A904-4449-9292-A8E7C2075FC9}" srcOrd="0" destOrd="0" presId="urn:microsoft.com/office/officeart/2008/layout/VerticalCurvedList"/>
    <dgm:cxn modelId="{F71AC072-4DE0-4A91-8B21-313445C34A13}" srcId="{0BE39172-86EC-4A04-9C93-717D10D9D226}" destId="{CC55D1D3-BB47-4300-A145-27E75D7ECF01}" srcOrd="1" destOrd="0" parTransId="{283F50B2-3D70-480E-8425-DAF0C651C407}" sibTransId="{01FE2C33-3D5B-4E5F-83B1-D91C228EF9B9}"/>
    <dgm:cxn modelId="{050DE284-CD20-CF44-AAF5-19C9F850CC55}" type="presOf" srcId="{CC55D1D3-BB47-4300-A145-27E75D7ECF01}" destId="{D3C71ED8-C809-40A2-A5F6-FFAB855D0BB4}" srcOrd="0" destOrd="0" presId="urn:microsoft.com/office/officeart/2008/layout/VerticalCurvedList"/>
    <dgm:cxn modelId="{5826A78B-31EF-084F-952D-6AB94CB1480B}" type="presOf" srcId="{25A11EC5-59E6-4A0D-8A92-7FFEC8735E88}" destId="{48FACF12-3C8D-43FD-8D52-9BB6AE8AD1D7}" srcOrd="0" destOrd="0" presId="urn:microsoft.com/office/officeart/2008/layout/VerticalCurvedList"/>
    <dgm:cxn modelId="{4788B7B8-B4EF-F945-A73E-E4E1910E10E3}" type="presOf" srcId="{5580DD48-3B57-4516-B7D0-785FBA9C6FCF}" destId="{805A843C-1948-4105-8A0C-07A04AA5064D}" srcOrd="0" destOrd="0" presId="urn:microsoft.com/office/officeart/2008/layout/VerticalCurvedList"/>
    <dgm:cxn modelId="{3EE7CBBC-3630-4008-97B9-FFFAA322FD94}" srcId="{0BE39172-86EC-4A04-9C93-717D10D9D226}" destId="{03498CB3-30CB-41FC-8142-BE1EAE836841}" srcOrd="0" destOrd="0" parTransId="{255CA04D-C40C-4067-AB94-C6B7A439C80B}" sibTransId="{25A11EC5-59E6-4A0D-8A92-7FFEC8735E88}"/>
    <dgm:cxn modelId="{602D5249-948A-014B-9085-99FE1F7134CA}" type="presParOf" srcId="{BFE08453-1506-4080-A412-92996DEF3E2A}" destId="{62EF116E-42AD-41A0-AF15-33762402D5C6}" srcOrd="0" destOrd="0" presId="urn:microsoft.com/office/officeart/2008/layout/VerticalCurvedList"/>
    <dgm:cxn modelId="{431263E1-CF55-664F-877C-6AF90C7D4F55}" type="presParOf" srcId="{62EF116E-42AD-41A0-AF15-33762402D5C6}" destId="{E136127B-18F0-4743-B2A6-2AD59982045A}" srcOrd="0" destOrd="0" presId="urn:microsoft.com/office/officeart/2008/layout/VerticalCurvedList"/>
    <dgm:cxn modelId="{1A92DCB9-1E57-934B-9CF1-17B486625104}" type="presParOf" srcId="{E136127B-18F0-4743-B2A6-2AD59982045A}" destId="{4997C3A0-90B3-46B2-A875-F210D2E01004}" srcOrd="0" destOrd="0" presId="urn:microsoft.com/office/officeart/2008/layout/VerticalCurvedList"/>
    <dgm:cxn modelId="{58453DB8-ED0F-264C-B46D-BF491F21C4C4}" type="presParOf" srcId="{E136127B-18F0-4743-B2A6-2AD59982045A}" destId="{48FACF12-3C8D-43FD-8D52-9BB6AE8AD1D7}" srcOrd="1" destOrd="0" presId="urn:microsoft.com/office/officeart/2008/layout/VerticalCurvedList"/>
    <dgm:cxn modelId="{7A0541ED-79E0-CC49-AD69-159701E0C14B}" type="presParOf" srcId="{E136127B-18F0-4743-B2A6-2AD59982045A}" destId="{E7398B60-DD15-4DAC-8F99-B939D59491F5}" srcOrd="2" destOrd="0" presId="urn:microsoft.com/office/officeart/2008/layout/VerticalCurvedList"/>
    <dgm:cxn modelId="{53A87F34-EECE-5441-B254-6D4754DD8043}" type="presParOf" srcId="{E136127B-18F0-4743-B2A6-2AD59982045A}" destId="{B57B376D-9F8E-46D3-90CE-57651E166F1C}" srcOrd="3" destOrd="0" presId="urn:microsoft.com/office/officeart/2008/layout/VerticalCurvedList"/>
    <dgm:cxn modelId="{C8A66A19-7F29-BC4A-916E-5D29549C3EEB}" type="presParOf" srcId="{62EF116E-42AD-41A0-AF15-33762402D5C6}" destId="{4B2BE032-A904-4449-9292-A8E7C2075FC9}" srcOrd="1" destOrd="0" presId="urn:microsoft.com/office/officeart/2008/layout/VerticalCurvedList"/>
    <dgm:cxn modelId="{9EAE1DFA-4E3E-514F-9FEB-83E8121ADF5C}" type="presParOf" srcId="{62EF116E-42AD-41A0-AF15-33762402D5C6}" destId="{55CAFFFE-10AB-40F8-924A-728E50A03E9E}" srcOrd="2" destOrd="0" presId="urn:microsoft.com/office/officeart/2008/layout/VerticalCurvedList"/>
    <dgm:cxn modelId="{67388E52-9700-6540-93FE-00BFC0EF31AA}" type="presParOf" srcId="{55CAFFFE-10AB-40F8-924A-728E50A03E9E}" destId="{14507299-6847-4288-ACB9-E92B1E912F5F}" srcOrd="0" destOrd="0" presId="urn:microsoft.com/office/officeart/2008/layout/VerticalCurvedList"/>
    <dgm:cxn modelId="{0F1F7C6B-1544-004B-91F9-256830DE15A2}" type="presParOf" srcId="{62EF116E-42AD-41A0-AF15-33762402D5C6}" destId="{D3C71ED8-C809-40A2-A5F6-FFAB855D0BB4}" srcOrd="3" destOrd="0" presId="urn:microsoft.com/office/officeart/2008/layout/VerticalCurvedList"/>
    <dgm:cxn modelId="{FB3D4E67-1FBA-4E40-BC19-FEFC199ED157}" type="presParOf" srcId="{62EF116E-42AD-41A0-AF15-33762402D5C6}" destId="{6D7480F7-4A04-4ABC-895E-38B21E13C5BB}" srcOrd="4" destOrd="0" presId="urn:microsoft.com/office/officeart/2008/layout/VerticalCurvedList"/>
    <dgm:cxn modelId="{A5120CCB-766A-9548-98C5-799C9B5FBFAC}" type="presParOf" srcId="{6D7480F7-4A04-4ABC-895E-38B21E13C5BB}" destId="{F7D710EF-6920-43CE-96A8-9B3CA3DAEC18}" srcOrd="0" destOrd="0" presId="urn:microsoft.com/office/officeart/2008/layout/VerticalCurvedList"/>
    <dgm:cxn modelId="{681E17E5-9EC3-0B4A-8B08-B29694A58264}" type="presParOf" srcId="{62EF116E-42AD-41A0-AF15-33762402D5C6}" destId="{805A843C-1948-4105-8A0C-07A04AA5064D}" srcOrd="5" destOrd="0" presId="urn:microsoft.com/office/officeart/2008/layout/VerticalCurvedList"/>
    <dgm:cxn modelId="{618B0EFF-796D-AF48-A838-43E802551E92}" type="presParOf" srcId="{62EF116E-42AD-41A0-AF15-33762402D5C6}" destId="{7DC7190F-D87B-4D73-9FA9-D1E9475EE6BA}" srcOrd="6" destOrd="0" presId="urn:microsoft.com/office/officeart/2008/layout/VerticalCurvedList"/>
    <dgm:cxn modelId="{F19CEA93-AB26-C443-939B-FC9A5C8C2AAB}" type="presParOf" srcId="{7DC7190F-D87B-4D73-9FA9-D1E9475EE6BA}" destId="{8543033F-E700-4315-A4B5-92B3F0A08EC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BE39172-86EC-4A04-9C93-717D10D9D226}" type="doc">
      <dgm:prSet loTypeId="urn:microsoft.com/office/officeart/2008/layout/VerticalCurvedList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580DD48-3B57-4516-B7D0-785FBA9C6FCF}">
      <dgm:prSet phldrT="[Text]" custT="1"/>
      <dgm:spPr/>
      <dgm:t>
        <a:bodyPr/>
        <a:lstStyle/>
        <a:p>
          <a:r>
            <a:rPr lang="en-US" sz="1600" b="0" i="0" dirty="0">
              <a:latin typeface="+mn-lt"/>
            </a:rPr>
            <a:t>Provides R&amp;D insight of deployed Client environments to influence validation and performance of delivered software</a:t>
          </a:r>
        </a:p>
      </dgm:t>
    </dgm:pt>
    <dgm:pt modelId="{552C0871-DBDC-4BDA-9F3A-0BF3C39B7D90}" type="parTrans" cxnId="{C6CBA130-622A-4CEF-8CB2-08232FBDEE38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AD2312A0-5842-4B48-A688-4D2540B21925}" type="sibTrans" cxnId="{C6CBA130-622A-4CEF-8CB2-08232FBDEE38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03498CB3-30CB-41FC-8142-BE1EAE836841}">
      <dgm:prSet custT="1"/>
      <dgm:spPr/>
      <dgm:t>
        <a:bodyPr/>
        <a:lstStyle/>
        <a:p>
          <a:r>
            <a:rPr lang="en-US" sz="1600" dirty="0"/>
            <a:t>Requires Clients and Partners commitment to being design partners, beta testers, and early adopters of new EngageOne product features</a:t>
          </a:r>
        </a:p>
      </dgm:t>
    </dgm:pt>
    <dgm:pt modelId="{255CA04D-C40C-4067-AB94-C6B7A439C80B}" type="parTrans" cxnId="{3EE7CBBC-3630-4008-97B9-FFFAA322FD94}">
      <dgm:prSet/>
      <dgm:spPr/>
      <dgm:t>
        <a:bodyPr/>
        <a:lstStyle/>
        <a:p>
          <a:endParaRPr lang="en-US"/>
        </a:p>
      </dgm:t>
    </dgm:pt>
    <dgm:pt modelId="{25A11EC5-59E6-4A0D-8A92-7FFEC8735E88}" type="sibTrans" cxnId="{3EE7CBBC-3630-4008-97B9-FFFAA322FD94}">
      <dgm:prSet/>
      <dgm:spPr/>
      <dgm:t>
        <a:bodyPr/>
        <a:lstStyle/>
        <a:p>
          <a:endParaRPr lang="en-US"/>
        </a:p>
      </dgm:t>
    </dgm:pt>
    <dgm:pt modelId="{CC55D1D3-BB47-4300-A145-27E75D7ECF01}">
      <dgm:prSet custT="1"/>
      <dgm:spPr/>
      <dgm:t>
        <a:bodyPr/>
        <a:lstStyle/>
        <a:p>
          <a:r>
            <a:rPr lang="en-US" sz="1600" b="0" i="0" dirty="0">
              <a:latin typeface="+mn-lt"/>
            </a:rPr>
            <a:t>Encourages Clients and Partners to collaborate directly with R&amp;D to influence product development across all stages of the feature development process</a:t>
          </a:r>
          <a:endParaRPr lang="en-US" sz="1600" dirty="0"/>
        </a:p>
      </dgm:t>
    </dgm:pt>
    <dgm:pt modelId="{283F50B2-3D70-480E-8425-DAF0C651C407}" type="parTrans" cxnId="{F71AC072-4DE0-4A91-8B21-313445C34A13}">
      <dgm:prSet/>
      <dgm:spPr/>
      <dgm:t>
        <a:bodyPr/>
        <a:lstStyle/>
        <a:p>
          <a:endParaRPr lang="en-US"/>
        </a:p>
      </dgm:t>
    </dgm:pt>
    <dgm:pt modelId="{01FE2C33-3D5B-4E5F-83B1-D91C228EF9B9}" type="sibTrans" cxnId="{F71AC072-4DE0-4A91-8B21-313445C34A13}">
      <dgm:prSet/>
      <dgm:spPr/>
      <dgm:t>
        <a:bodyPr/>
        <a:lstStyle/>
        <a:p>
          <a:endParaRPr lang="en-US"/>
        </a:p>
      </dgm:t>
    </dgm:pt>
    <dgm:pt modelId="{BFE08453-1506-4080-A412-92996DEF3E2A}" type="pres">
      <dgm:prSet presAssocID="{0BE39172-86EC-4A04-9C93-717D10D9D226}" presName="Name0" presStyleCnt="0">
        <dgm:presLayoutVars>
          <dgm:chMax val="7"/>
          <dgm:chPref val="7"/>
          <dgm:dir/>
        </dgm:presLayoutVars>
      </dgm:prSet>
      <dgm:spPr/>
    </dgm:pt>
    <dgm:pt modelId="{62EF116E-42AD-41A0-AF15-33762402D5C6}" type="pres">
      <dgm:prSet presAssocID="{0BE39172-86EC-4A04-9C93-717D10D9D226}" presName="Name1" presStyleCnt="0"/>
      <dgm:spPr/>
    </dgm:pt>
    <dgm:pt modelId="{E136127B-18F0-4743-B2A6-2AD59982045A}" type="pres">
      <dgm:prSet presAssocID="{0BE39172-86EC-4A04-9C93-717D10D9D226}" presName="cycle" presStyleCnt="0"/>
      <dgm:spPr/>
    </dgm:pt>
    <dgm:pt modelId="{4997C3A0-90B3-46B2-A875-F210D2E01004}" type="pres">
      <dgm:prSet presAssocID="{0BE39172-86EC-4A04-9C93-717D10D9D226}" presName="srcNode" presStyleLbl="node1" presStyleIdx="0" presStyleCnt="3"/>
      <dgm:spPr/>
    </dgm:pt>
    <dgm:pt modelId="{48FACF12-3C8D-43FD-8D52-9BB6AE8AD1D7}" type="pres">
      <dgm:prSet presAssocID="{0BE39172-86EC-4A04-9C93-717D10D9D226}" presName="conn" presStyleLbl="parChTrans1D2" presStyleIdx="0" presStyleCnt="1"/>
      <dgm:spPr/>
    </dgm:pt>
    <dgm:pt modelId="{E7398B60-DD15-4DAC-8F99-B939D59491F5}" type="pres">
      <dgm:prSet presAssocID="{0BE39172-86EC-4A04-9C93-717D10D9D226}" presName="extraNode" presStyleLbl="node1" presStyleIdx="0" presStyleCnt="3"/>
      <dgm:spPr/>
    </dgm:pt>
    <dgm:pt modelId="{B57B376D-9F8E-46D3-90CE-57651E166F1C}" type="pres">
      <dgm:prSet presAssocID="{0BE39172-86EC-4A04-9C93-717D10D9D226}" presName="dstNode" presStyleLbl="node1" presStyleIdx="0" presStyleCnt="3"/>
      <dgm:spPr/>
    </dgm:pt>
    <dgm:pt modelId="{4B2BE032-A904-4449-9292-A8E7C2075FC9}" type="pres">
      <dgm:prSet presAssocID="{03498CB3-30CB-41FC-8142-BE1EAE836841}" presName="text_1" presStyleLbl="node1" presStyleIdx="0" presStyleCnt="3">
        <dgm:presLayoutVars>
          <dgm:bulletEnabled val="1"/>
        </dgm:presLayoutVars>
      </dgm:prSet>
      <dgm:spPr/>
    </dgm:pt>
    <dgm:pt modelId="{55CAFFFE-10AB-40F8-924A-728E50A03E9E}" type="pres">
      <dgm:prSet presAssocID="{03498CB3-30CB-41FC-8142-BE1EAE836841}" presName="accent_1" presStyleCnt="0"/>
      <dgm:spPr/>
    </dgm:pt>
    <dgm:pt modelId="{14507299-6847-4288-ACB9-E92B1E912F5F}" type="pres">
      <dgm:prSet presAssocID="{03498CB3-30CB-41FC-8142-BE1EAE836841}" presName="accentRepeatNode" presStyleLbl="solidFgAcc1" presStyleIdx="0" presStyleCnt="3"/>
      <dgm:spPr/>
    </dgm:pt>
    <dgm:pt modelId="{D3C71ED8-C809-40A2-A5F6-FFAB855D0BB4}" type="pres">
      <dgm:prSet presAssocID="{CC55D1D3-BB47-4300-A145-27E75D7ECF01}" presName="text_2" presStyleLbl="node1" presStyleIdx="1" presStyleCnt="3">
        <dgm:presLayoutVars>
          <dgm:bulletEnabled val="1"/>
        </dgm:presLayoutVars>
      </dgm:prSet>
      <dgm:spPr/>
    </dgm:pt>
    <dgm:pt modelId="{6D7480F7-4A04-4ABC-895E-38B21E13C5BB}" type="pres">
      <dgm:prSet presAssocID="{CC55D1D3-BB47-4300-A145-27E75D7ECF01}" presName="accent_2" presStyleCnt="0"/>
      <dgm:spPr/>
    </dgm:pt>
    <dgm:pt modelId="{F7D710EF-6920-43CE-96A8-9B3CA3DAEC18}" type="pres">
      <dgm:prSet presAssocID="{CC55D1D3-BB47-4300-A145-27E75D7ECF01}" presName="accentRepeatNode" presStyleLbl="solidFgAcc1" presStyleIdx="1" presStyleCnt="3"/>
      <dgm:spPr/>
    </dgm:pt>
    <dgm:pt modelId="{805A843C-1948-4105-8A0C-07A04AA5064D}" type="pres">
      <dgm:prSet presAssocID="{5580DD48-3B57-4516-B7D0-785FBA9C6FCF}" presName="text_3" presStyleLbl="node1" presStyleIdx="2" presStyleCnt="3">
        <dgm:presLayoutVars>
          <dgm:bulletEnabled val="1"/>
        </dgm:presLayoutVars>
      </dgm:prSet>
      <dgm:spPr/>
    </dgm:pt>
    <dgm:pt modelId="{7DC7190F-D87B-4D73-9FA9-D1E9475EE6BA}" type="pres">
      <dgm:prSet presAssocID="{5580DD48-3B57-4516-B7D0-785FBA9C6FCF}" presName="accent_3" presStyleCnt="0"/>
      <dgm:spPr/>
    </dgm:pt>
    <dgm:pt modelId="{8543033F-E700-4315-A4B5-92B3F0A08ECB}" type="pres">
      <dgm:prSet presAssocID="{5580DD48-3B57-4516-B7D0-785FBA9C6FCF}" presName="accentRepeatNode" presStyleLbl="solidFgAcc1" presStyleIdx="2" presStyleCnt="3"/>
      <dgm:spPr/>
    </dgm:pt>
  </dgm:ptLst>
  <dgm:cxnLst>
    <dgm:cxn modelId="{F457D80C-C367-42B4-81A6-61C64EEA4D52}" type="presOf" srcId="{25A11EC5-59E6-4A0D-8A92-7FFEC8735E88}" destId="{48FACF12-3C8D-43FD-8D52-9BB6AE8AD1D7}" srcOrd="0" destOrd="0" presId="urn:microsoft.com/office/officeart/2008/layout/VerticalCurvedList"/>
    <dgm:cxn modelId="{C6CBA130-622A-4CEF-8CB2-08232FBDEE38}" srcId="{0BE39172-86EC-4A04-9C93-717D10D9D226}" destId="{5580DD48-3B57-4516-B7D0-785FBA9C6FCF}" srcOrd="2" destOrd="0" parTransId="{552C0871-DBDC-4BDA-9F3A-0BF3C39B7D90}" sibTransId="{AD2312A0-5842-4B48-A688-4D2540B21925}"/>
    <dgm:cxn modelId="{2BD6A445-AE73-48D6-8BE8-C224500CE4B3}" type="presOf" srcId="{CC55D1D3-BB47-4300-A145-27E75D7ECF01}" destId="{D3C71ED8-C809-40A2-A5F6-FFAB855D0BB4}" srcOrd="0" destOrd="0" presId="urn:microsoft.com/office/officeart/2008/layout/VerticalCurvedList"/>
    <dgm:cxn modelId="{F71AC072-4DE0-4A91-8B21-313445C34A13}" srcId="{0BE39172-86EC-4A04-9C93-717D10D9D226}" destId="{CC55D1D3-BB47-4300-A145-27E75D7ECF01}" srcOrd="1" destOrd="0" parTransId="{283F50B2-3D70-480E-8425-DAF0C651C407}" sibTransId="{01FE2C33-3D5B-4E5F-83B1-D91C228EF9B9}"/>
    <dgm:cxn modelId="{DD7C029C-A01A-4D47-B348-277BAC8C0378}" type="presOf" srcId="{0BE39172-86EC-4A04-9C93-717D10D9D226}" destId="{BFE08453-1506-4080-A412-92996DEF3E2A}" srcOrd="0" destOrd="0" presId="urn:microsoft.com/office/officeart/2008/layout/VerticalCurvedList"/>
    <dgm:cxn modelId="{3EE7CBBC-3630-4008-97B9-FFFAA322FD94}" srcId="{0BE39172-86EC-4A04-9C93-717D10D9D226}" destId="{03498CB3-30CB-41FC-8142-BE1EAE836841}" srcOrd="0" destOrd="0" parTransId="{255CA04D-C40C-4067-AB94-C6B7A439C80B}" sibTransId="{25A11EC5-59E6-4A0D-8A92-7FFEC8735E88}"/>
    <dgm:cxn modelId="{86958BE4-7751-422C-9AE6-8911AE7B062E}" type="presOf" srcId="{03498CB3-30CB-41FC-8142-BE1EAE836841}" destId="{4B2BE032-A904-4449-9292-A8E7C2075FC9}" srcOrd="0" destOrd="0" presId="urn:microsoft.com/office/officeart/2008/layout/VerticalCurvedList"/>
    <dgm:cxn modelId="{032228FB-5689-4FF8-9378-5E5AACB0BBC0}" type="presOf" srcId="{5580DD48-3B57-4516-B7D0-785FBA9C6FCF}" destId="{805A843C-1948-4105-8A0C-07A04AA5064D}" srcOrd="0" destOrd="0" presId="urn:microsoft.com/office/officeart/2008/layout/VerticalCurvedList"/>
    <dgm:cxn modelId="{6A8442F7-2C53-40BD-8314-88DF15E568B7}" type="presParOf" srcId="{BFE08453-1506-4080-A412-92996DEF3E2A}" destId="{62EF116E-42AD-41A0-AF15-33762402D5C6}" srcOrd="0" destOrd="0" presId="urn:microsoft.com/office/officeart/2008/layout/VerticalCurvedList"/>
    <dgm:cxn modelId="{244BEBC4-0459-47D1-A9FF-3AFFAAA27309}" type="presParOf" srcId="{62EF116E-42AD-41A0-AF15-33762402D5C6}" destId="{E136127B-18F0-4743-B2A6-2AD59982045A}" srcOrd="0" destOrd="0" presId="urn:microsoft.com/office/officeart/2008/layout/VerticalCurvedList"/>
    <dgm:cxn modelId="{B2E4A974-0523-48E3-86AA-00D997085930}" type="presParOf" srcId="{E136127B-18F0-4743-B2A6-2AD59982045A}" destId="{4997C3A0-90B3-46B2-A875-F210D2E01004}" srcOrd="0" destOrd="0" presId="urn:microsoft.com/office/officeart/2008/layout/VerticalCurvedList"/>
    <dgm:cxn modelId="{492F1043-0D5E-442E-A1EE-7D40F6AB80FF}" type="presParOf" srcId="{E136127B-18F0-4743-B2A6-2AD59982045A}" destId="{48FACF12-3C8D-43FD-8D52-9BB6AE8AD1D7}" srcOrd="1" destOrd="0" presId="urn:microsoft.com/office/officeart/2008/layout/VerticalCurvedList"/>
    <dgm:cxn modelId="{753C2BBF-CB4D-4109-A417-C6D405D1F29C}" type="presParOf" srcId="{E136127B-18F0-4743-B2A6-2AD59982045A}" destId="{E7398B60-DD15-4DAC-8F99-B939D59491F5}" srcOrd="2" destOrd="0" presId="urn:microsoft.com/office/officeart/2008/layout/VerticalCurvedList"/>
    <dgm:cxn modelId="{0C7227E3-047A-4BCE-BC1C-8A7638D67927}" type="presParOf" srcId="{E136127B-18F0-4743-B2A6-2AD59982045A}" destId="{B57B376D-9F8E-46D3-90CE-57651E166F1C}" srcOrd="3" destOrd="0" presId="urn:microsoft.com/office/officeart/2008/layout/VerticalCurvedList"/>
    <dgm:cxn modelId="{A53EA6C6-B924-4548-9C35-7286F877FFF3}" type="presParOf" srcId="{62EF116E-42AD-41A0-AF15-33762402D5C6}" destId="{4B2BE032-A904-4449-9292-A8E7C2075FC9}" srcOrd="1" destOrd="0" presId="urn:microsoft.com/office/officeart/2008/layout/VerticalCurvedList"/>
    <dgm:cxn modelId="{394C4468-0BDC-4F1A-8185-8E34EC598A16}" type="presParOf" srcId="{62EF116E-42AD-41A0-AF15-33762402D5C6}" destId="{55CAFFFE-10AB-40F8-924A-728E50A03E9E}" srcOrd="2" destOrd="0" presId="urn:microsoft.com/office/officeart/2008/layout/VerticalCurvedList"/>
    <dgm:cxn modelId="{F2C684D0-E0A5-40EB-8E0B-9176829F18A8}" type="presParOf" srcId="{55CAFFFE-10AB-40F8-924A-728E50A03E9E}" destId="{14507299-6847-4288-ACB9-E92B1E912F5F}" srcOrd="0" destOrd="0" presId="urn:microsoft.com/office/officeart/2008/layout/VerticalCurvedList"/>
    <dgm:cxn modelId="{5C06F957-DE27-44F2-A8AE-5FBB8982D808}" type="presParOf" srcId="{62EF116E-42AD-41A0-AF15-33762402D5C6}" destId="{D3C71ED8-C809-40A2-A5F6-FFAB855D0BB4}" srcOrd="3" destOrd="0" presId="urn:microsoft.com/office/officeart/2008/layout/VerticalCurvedList"/>
    <dgm:cxn modelId="{042D1867-AB82-4726-AEF6-CE0CD05DACC2}" type="presParOf" srcId="{62EF116E-42AD-41A0-AF15-33762402D5C6}" destId="{6D7480F7-4A04-4ABC-895E-38B21E13C5BB}" srcOrd="4" destOrd="0" presId="urn:microsoft.com/office/officeart/2008/layout/VerticalCurvedList"/>
    <dgm:cxn modelId="{0A4BE5DE-234C-459A-AEBB-FACA114BEF31}" type="presParOf" srcId="{6D7480F7-4A04-4ABC-895E-38B21E13C5BB}" destId="{F7D710EF-6920-43CE-96A8-9B3CA3DAEC18}" srcOrd="0" destOrd="0" presId="urn:microsoft.com/office/officeart/2008/layout/VerticalCurvedList"/>
    <dgm:cxn modelId="{A3519963-66EF-46E4-8224-781FF5EC8441}" type="presParOf" srcId="{62EF116E-42AD-41A0-AF15-33762402D5C6}" destId="{805A843C-1948-4105-8A0C-07A04AA5064D}" srcOrd="5" destOrd="0" presId="urn:microsoft.com/office/officeart/2008/layout/VerticalCurvedList"/>
    <dgm:cxn modelId="{6D1C3CC6-BDE0-401D-8EF2-3BD8533AB2AC}" type="presParOf" srcId="{62EF116E-42AD-41A0-AF15-33762402D5C6}" destId="{7DC7190F-D87B-4D73-9FA9-D1E9475EE6BA}" srcOrd="6" destOrd="0" presId="urn:microsoft.com/office/officeart/2008/layout/VerticalCurvedList"/>
    <dgm:cxn modelId="{8A1F8512-9313-48B8-8239-A832D261658D}" type="presParOf" srcId="{7DC7190F-D87B-4D73-9FA9-D1E9475EE6BA}" destId="{8543033F-E700-4315-A4B5-92B3F0A08EC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FACF12-3C8D-43FD-8D52-9BB6AE8AD1D7}">
      <dsp:nvSpPr>
        <dsp:cNvPr id="0" name=""/>
        <dsp:cNvSpPr/>
      </dsp:nvSpPr>
      <dsp:spPr>
        <a:xfrm>
          <a:off x="-4793486" y="-734684"/>
          <a:ext cx="5709392" cy="5709392"/>
        </a:xfrm>
        <a:prstGeom prst="blockArc">
          <a:avLst>
            <a:gd name="adj1" fmla="val 18900000"/>
            <a:gd name="adj2" fmla="val 2700000"/>
            <a:gd name="adj3" fmla="val 378"/>
          </a:avLst>
        </a:pr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2BE032-A904-4449-9292-A8E7C2075FC9}">
      <dsp:nvSpPr>
        <dsp:cNvPr id="0" name=""/>
        <dsp:cNvSpPr/>
      </dsp:nvSpPr>
      <dsp:spPr>
        <a:xfrm>
          <a:off x="589060" y="424002"/>
          <a:ext cx="6330659" cy="84800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73104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Allows Pitney Bowes to use Client applications as part of the regression testing process carried out for each new product release version</a:t>
          </a:r>
        </a:p>
      </dsp:txBody>
      <dsp:txXfrm>
        <a:off x="589060" y="424002"/>
        <a:ext cx="6330659" cy="848004"/>
      </dsp:txXfrm>
    </dsp:sp>
    <dsp:sp modelId="{14507299-6847-4288-ACB9-E92B1E912F5F}">
      <dsp:nvSpPr>
        <dsp:cNvPr id="0" name=""/>
        <dsp:cNvSpPr/>
      </dsp:nvSpPr>
      <dsp:spPr>
        <a:xfrm>
          <a:off x="59057" y="318001"/>
          <a:ext cx="1060006" cy="106000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C71ED8-C809-40A2-A5F6-FFAB855D0BB4}">
      <dsp:nvSpPr>
        <dsp:cNvPr id="0" name=""/>
        <dsp:cNvSpPr/>
      </dsp:nvSpPr>
      <dsp:spPr>
        <a:xfrm>
          <a:off x="897310" y="1696009"/>
          <a:ext cx="6022409" cy="848004"/>
        </a:xfrm>
        <a:prstGeom prst="rect">
          <a:avLst/>
        </a:prstGeom>
        <a:gradFill rotWithShape="0">
          <a:gsLst>
            <a:gs pos="0">
              <a:schemeClr val="accent2">
                <a:hueOff val="2806940"/>
                <a:satOff val="23269"/>
                <a:lumOff val="-981"/>
                <a:alphaOff val="0"/>
                <a:shade val="51000"/>
                <a:satMod val="130000"/>
              </a:schemeClr>
            </a:gs>
            <a:gs pos="80000">
              <a:schemeClr val="accent2">
                <a:hueOff val="2806940"/>
                <a:satOff val="23269"/>
                <a:lumOff val="-981"/>
                <a:alphaOff val="0"/>
                <a:shade val="93000"/>
                <a:satMod val="130000"/>
              </a:schemeClr>
            </a:gs>
            <a:gs pos="100000">
              <a:schemeClr val="accent2">
                <a:hueOff val="2806940"/>
                <a:satOff val="23269"/>
                <a:lumOff val="-98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73104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 dirty="0">
              <a:latin typeface="+mn-lt"/>
            </a:rPr>
            <a:t>Client supplies the resources required for Pitney Bowes to rebuild, run, and present the application for regression</a:t>
          </a:r>
          <a:endParaRPr lang="en-US" sz="1600" kern="1200" dirty="0"/>
        </a:p>
      </dsp:txBody>
      <dsp:txXfrm>
        <a:off x="897310" y="1696009"/>
        <a:ext cx="6022409" cy="848004"/>
      </dsp:txXfrm>
    </dsp:sp>
    <dsp:sp modelId="{F7D710EF-6920-43CE-96A8-9B3CA3DAEC18}">
      <dsp:nvSpPr>
        <dsp:cNvPr id="0" name=""/>
        <dsp:cNvSpPr/>
      </dsp:nvSpPr>
      <dsp:spPr>
        <a:xfrm>
          <a:off x="367307" y="1590009"/>
          <a:ext cx="1060006" cy="106000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2806940"/>
              <a:satOff val="23269"/>
              <a:lumOff val="-98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5A843C-1948-4105-8A0C-07A04AA5064D}">
      <dsp:nvSpPr>
        <dsp:cNvPr id="0" name=""/>
        <dsp:cNvSpPr/>
      </dsp:nvSpPr>
      <dsp:spPr>
        <a:xfrm>
          <a:off x="589060" y="2968016"/>
          <a:ext cx="6330659" cy="848004"/>
        </a:xfrm>
        <a:prstGeom prst="rect">
          <a:avLst/>
        </a:prstGeom>
        <a:gradFill rotWithShape="0">
          <a:gsLst>
            <a:gs pos="0">
              <a:schemeClr val="accent2">
                <a:hueOff val="5613880"/>
                <a:satOff val="46538"/>
                <a:lumOff val="-1962"/>
                <a:alphaOff val="0"/>
                <a:shade val="51000"/>
                <a:satMod val="130000"/>
              </a:schemeClr>
            </a:gs>
            <a:gs pos="80000">
              <a:schemeClr val="accent2">
                <a:hueOff val="5613880"/>
                <a:satOff val="46538"/>
                <a:lumOff val="-1962"/>
                <a:alphaOff val="0"/>
                <a:shade val="93000"/>
                <a:satMod val="130000"/>
              </a:schemeClr>
            </a:gs>
            <a:gs pos="100000">
              <a:schemeClr val="accent2">
                <a:hueOff val="5613880"/>
                <a:satOff val="46538"/>
                <a:lumOff val="-196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73104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 dirty="0">
              <a:latin typeface="+mn-lt"/>
            </a:rPr>
            <a:t>Both Pitney Bowes and the Client benefit by knowing that these critical Client applications are confirmed prior to each product release version</a:t>
          </a:r>
        </a:p>
      </dsp:txBody>
      <dsp:txXfrm>
        <a:off x="589060" y="2968016"/>
        <a:ext cx="6330659" cy="848004"/>
      </dsp:txXfrm>
    </dsp:sp>
    <dsp:sp modelId="{8543033F-E700-4315-A4B5-92B3F0A08ECB}">
      <dsp:nvSpPr>
        <dsp:cNvPr id="0" name=""/>
        <dsp:cNvSpPr/>
      </dsp:nvSpPr>
      <dsp:spPr>
        <a:xfrm>
          <a:off x="59057" y="2862016"/>
          <a:ext cx="1060006" cy="106000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5613880"/>
              <a:satOff val="46538"/>
              <a:lumOff val="-196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FACF12-3C8D-43FD-8D52-9BB6AE8AD1D7}">
      <dsp:nvSpPr>
        <dsp:cNvPr id="0" name=""/>
        <dsp:cNvSpPr/>
      </dsp:nvSpPr>
      <dsp:spPr>
        <a:xfrm>
          <a:off x="-4793486" y="-734684"/>
          <a:ext cx="5709392" cy="5709392"/>
        </a:xfrm>
        <a:prstGeom prst="blockArc">
          <a:avLst>
            <a:gd name="adj1" fmla="val 18900000"/>
            <a:gd name="adj2" fmla="val 2700000"/>
            <a:gd name="adj3" fmla="val 378"/>
          </a:avLst>
        </a:pr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2BE032-A904-4449-9292-A8E7C2075FC9}">
      <dsp:nvSpPr>
        <dsp:cNvPr id="0" name=""/>
        <dsp:cNvSpPr/>
      </dsp:nvSpPr>
      <dsp:spPr>
        <a:xfrm>
          <a:off x="589060" y="424002"/>
          <a:ext cx="6330659" cy="84800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73104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Requires Clients and Partners commitment to being design partners, beta testers, and early adopters of new EngageOne product features</a:t>
          </a:r>
        </a:p>
      </dsp:txBody>
      <dsp:txXfrm>
        <a:off x="589060" y="424002"/>
        <a:ext cx="6330659" cy="848004"/>
      </dsp:txXfrm>
    </dsp:sp>
    <dsp:sp modelId="{14507299-6847-4288-ACB9-E92B1E912F5F}">
      <dsp:nvSpPr>
        <dsp:cNvPr id="0" name=""/>
        <dsp:cNvSpPr/>
      </dsp:nvSpPr>
      <dsp:spPr>
        <a:xfrm>
          <a:off x="59057" y="318001"/>
          <a:ext cx="1060006" cy="106000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C71ED8-C809-40A2-A5F6-FFAB855D0BB4}">
      <dsp:nvSpPr>
        <dsp:cNvPr id="0" name=""/>
        <dsp:cNvSpPr/>
      </dsp:nvSpPr>
      <dsp:spPr>
        <a:xfrm>
          <a:off x="897310" y="1696009"/>
          <a:ext cx="6022409" cy="848004"/>
        </a:xfrm>
        <a:prstGeom prst="rect">
          <a:avLst/>
        </a:prstGeom>
        <a:gradFill rotWithShape="0">
          <a:gsLst>
            <a:gs pos="0">
              <a:schemeClr val="accent2">
                <a:hueOff val="2806940"/>
                <a:satOff val="23269"/>
                <a:lumOff val="-981"/>
                <a:alphaOff val="0"/>
                <a:shade val="51000"/>
                <a:satMod val="130000"/>
              </a:schemeClr>
            </a:gs>
            <a:gs pos="80000">
              <a:schemeClr val="accent2">
                <a:hueOff val="2806940"/>
                <a:satOff val="23269"/>
                <a:lumOff val="-981"/>
                <a:alphaOff val="0"/>
                <a:shade val="93000"/>
                <a:satMod val="130000"/>
              </a:schemeClr>
            </a:gs>
            <a:gs pos="100000">
              <a:schemeClr val="accent2">
                <a:hueOff val="2806940"/>
                <a:satOff val="23269"/>
                <a:lumOff val="-98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73104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 dirty="0">
              <a:latin typeface="+mn-lt"/>
            </a:rPr>
            <a:t>Encourages Clients and Partners to collaborate directly with R&amp;D to influence product development across all stages of the feature development process</a:t>
          </a:r>
          <a:endParaRPr lang="en-US" sz="1600" kern="1200" dirty="0"/>
        </a:p>
      </dsp:txBody>
      <dsp:txXfrm>
        <a:off x="897310" y="1696009"/>
        <a:ext cx="6022409" cy="848004"/>
      </dsp:txXfrm>
    </dsp:sp>
    <dsp:sp modelId="{F7D710EF-6920-43CE-96A8-9B3CA3DAEC18}">
      <dsp:nvSpPr>
        <dsp:cNvPr id="0" name=""/>
        <dsp:cNvSpPr/>
      </dsp:nvSpPr>
      <dsp:spPr>
        <a:xfrm>
          <a:off x="367307" y="1590009"/>
          <a:ext cx="1060006" cy="106000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2806940"/>
              <a:satOff val="23269"/>
              <a:lumOff val="-98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5A843C-1948-4105-8A0C-07A04AA5064D}">
      <dsp:nvSpPr>
        <dsp:cNvPr id="0" name=""/>
        <dsp:cNvSpPr/>
      </dsp:nvSpPr>
      <dsp:spPr>
        <a:xfrm>
          <a:off x="589060" y="2968016"/>
          <a:ext cx="6330659" cy="848004"/>
        </a:xfrm>
        <a:prstGeom prst="rect">
          <a:avLst/>
        </a:prstGeom>
        <a:gradFill rotWithShape="0">
          <a:gsLst>
            <a:gs pos="0">
              <a:schemeClr val="accent2">
                <a:hueOff val="5613880"/>
                <a:satOff val="46538"/>
                <a:lumOff val="-1962"/>
                <a:alphaOff val="0"/>
                <a:shade val="51000"/>
                <a:satMod val="130000"/>
              </a:schemeClr>
            </a:gs>
            <a:gs pos="80000">
              <a:schemeClr val="accent2">
                <a:hueOff val="5613880"/>
                <a:satOff val="46538"/>
                <a:lumOff val="-1962"/>
                <a:alphaOff val="0"/>
                <a:shade val="93000"/>
                <a:satMod val="130000"/>
              </a:schemeClr>
            </a:gs>
            <a:gs pos="100000">
              <a:schemeClr val="accent2">
                <a:hueOff val="5613880"/>
                <a:satOff val="46538"/>
                <a:lumOff val="-196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73104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 dirty="0">
              <a:latin typeface="+mn-lt"/>
            </a:rPr>
            <a:t>Provides R&amp;D insight of deployed Client environments to influence validation and performance of delivered software</a:t>
          </a:r>
        </a:p>
      </dsp:txBody>
      <dsp:txXfrm>
        <a:off x="589060" y="2968016"/>
        <a:ext cx="6330659" cy="848004"/>
      </dsp:txXfrm>
    </dsp:sp>
    <dsp:sp modelId="{8543033F-E700-4315-A4B5-92B3F0A08ECB}">
      <dsp:nvSpPr>
        <dsp:cNvPr id="0" name=""/>
        <dsp:cNvSpPr/>
      </dsp:nvSpPr>
      <dsp:spPr>
        <a:xfrm>
          <a:off x="59057" y="2862016"/>
          <a:ext cx="1060006" cy="106000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5613880"/>
              <a:satOff val="46538"/>
              <a:lumOff val="-196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88AB61AC-CC22-4681-8B5F-EC0F6B6D8E33}" type="datetimeFigureOut">
              <a:rPr lang="en-US" smtClean="0"/>
              <a:t>7/31/18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0C4EC791-CFAD-4010-8FBC-AF1B5714D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88227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3F4E04E3-46F8-42D5-8D43-86D3EA9130A8}" type="datetimeFigureOut">
              <a:rPr lang="en-US" smtClean="0"/>
              <a:pPr/>
              <a:t>7/31/18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7125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6EFFBE8A-5BFC-44DC-94E6-17AD7EFB0D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27750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1714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6286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0858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5430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002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FBE8A-5BFC-44DC-94E6-17AD7EFB0D7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3661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FBE8A-5BFC-44DC-94E6-17AD7EFB0D78}" type="slidenum">
              <a:rPr lang="en-US" smtClean="0">
                <a:solidFill>
                  <a:prstClr val="black"/>
                </a:solidFill>
                <a:latin typeface="Arial"/>
              </a:rPr>
              <a:pPr/>
              <a:t>3</a:t>
            </a:fld>
            <a:endParaRPr lang="en-US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331174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FBE8A-5BFC-44DC-94E6-17AD7EFB0D78}" type="slidenum">
              <a:rPr lang="en-US" smtClean="0">
                <a:solidFill>
                  <a:prstClr val="black"/>
                </a:solidFill>
                <a:latin typeface="Arial"/>
              </a:rPr>
              <a:pPr/>
              <a:t>5</a:t>
            </a:fld>
            <a:endParaRPr lang="en-US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33117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b_mtf_ppt_16x9_blu_pos-01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24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501902"/>
            <a:ext cx="6361176" cy="809244"/>
          </a:xfrm>
        </p:spPr>
        <p:txBody>
          <a:bodyPr anchor="b"/>
          <a:lstStyle>
            <a:lvl1pPr>
              <a:defRPr sz="32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2983230"/>
            <a:ext cx="6361176" cy="274320"/>
          </a:xfrm>
          <a:prstGeom prst="rect">
            <a:avLst/>
          </a:prstGeom>
        </p:spPr>
        <p:txBody>
          <a:bodyPr lIns="0" anchor="t"/>
          <a:lstStyle>
            <a:lvl1pPr algn="l">
              <a:lnSpc>
                <a:spcPct val="90000"/>
              </a:lnSpc>
              <a:defRPr sz="1200">
                <a:solidFill>
                  <a:schemeClr val="tx1"/>
                </a:solidFill>
              </a:defRPr>
            </a:lvl1pPr>
            <a:lvl2pPr algn="l">
              <a:lnSpc>
                <a:spcPct val="90000"/>
              </a:lnSpc>
              <a:defRPr/>
            </a:lvl2pPr>
            <a:lvl3pPr algn="l">
              <a:lnSpc>
                <a:spcPct val="90000"/>
              </a:lnSpc>
              <a:defRPr/>
            </a:lvl3pPr>
            <a:lvl4pPr algn="l">
              <a:lnSpc>
                <a:spcPct val="90000"/>
              </a:lnSpc>
              <a:defRPr/>
            </a:lvl4pPr>
            <a:lvl5pPr algn="l">
              <a:lnSpc>
                <a:spcPct val="90000"/>
              </a:lnSpc>
              <a:defRPr/>
            </a:lvl5pPr>
            <a:lvl6pPr algn="l">
              <a:lnSpc>
                <a:spcPct val="90000"/>
              </a:lnSpc>
              <a:defRPr/>
            </a:lvl6pPr>
            <a:lvl7pPr algn="l">
              <a:lnSpc>
                <a:spcPct val="90000"/>
              </a:lnSpc>
              <a:defRPr/>
            </a:lvl7pPr>
            <a:lvl8pPr algn="l">
              <a:lnSpc>
                <a:spcPct val="90000"/>
              </a:lnSpc>
              <a:defRPr/>
            </a:lvl8pPr>
            <a:lvl9pPr algn="l">
              <a:lnSpc>
                <a:spcPct val="90000"/>
              </a:lnSpc>
              <a:defRPr sz="1100">
                <a:solidFill>
                  <a:schemeClr val="tx1"/>
                </a:solidFill>
              </a:defRPr>
            </a:lvl9pPr>
          </a:lstStyle>
          <a:p>
            <a:pPr marL="0" lvl="8"/>
            <a:fld id="{53331078-EF11-C64B-A2CE-FE17BE42D4CE}" type="datetime4">
              <a:rPr lang="en-GB" smtClean="0"/>
              <a:t>31 July 2018</a:t>
            </a:fld>
            <a:endParaRPr lang="en-US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304800" y="2400300"/>
            <a:ext cx="6361176" cy="51435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2pPr>
            <a:lvl3pPr marL="0" indent="0" algn="l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3pPr>
            <a:lvl4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9" name="Picture 8" descr="PB_LOGO_PPT.png"/>
          <p:cNvPicPr>
            <a:picLocks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0040" y="342901"/>
            <a:ext cx="1713878" cy="4255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Cyan Gradient Background with Motif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b_mtf_ppt_16x9_grn_tot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24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200150"/>
            <a:ext cx="8519160" cy="2228850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fld id="{D626626A-31BC-42D5-8B98-F47D2A66E9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918208" y="4781550"/>
            <a:ext cx="2114552" cy="10296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lang="en-US" sz="7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450D7FD-0D3A-D042-A955-F79C8E9D10DE}" type="datetime4">
              <a:rPr lang="en-GB" smtClean="0"/>
              <a:t>31 July 2018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Purple with Motif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b_mtf_ppt_16x9_prp_tot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24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200150"/>
            <a:ext cx="8519160" cy="2228850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fld id="{D626626A-31BC-42D5-8B98-F47D2A66E9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918208" y="4781550"/>
            <a:ext cx="2114552" cy="10296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lang="en-US" sz="7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8667FD49-C771-F64A-8667-D8B0541B13E1}" type="datetime4">
              <a:rPr lang="en-GB" smtClean="0"/>
              <a:t>31 July 2018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act Blue Gradient Backgrou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8608"/>
            <a:ext cx="6361176" cy="4320542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fld id="{D626626A-31BC-42D5-8B98-F47D2A66E9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918208" y="4781550"/>
            <a:ext cx="2114552" cy="10296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lang="en-US" sz="7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AB95695-F30D-344F-A7ED-15097B0FCED9}" type="datetime4">
              <a:rPr lang="en-GB" smtClean="0"/>
              <a:t>31 July 2018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act Cyan Gradient Backgrou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8610"/>
            <a:ext cx="6361176" cy="4320540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fld id="{D626626A-31BC-42D5-8B98-F47D2A66E9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918208" y="4781550"/>
            <a:ext cx="2114552" cy="10296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lang="en-US" sz="7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4FB29F45-DF7D-D14C-826F-59E3D1AEF02E}" type="datetime4">
              <a:rPr lang="en-GB" smtClean="0"/>
              <a:t>31 July 2018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act Purple Gradient Backgrou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8610"/>
            <a:ext cx="6361176" cy="4320540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fld id="{D626626A-31BC-42D5-8B98-F47D2A66E9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918208" y="4781550"/>
            <a:ext cx="2114552" cy="10296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lang="en-US" sz="7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B555631F-12A4-FD43-A6AA-D2184C91B380}" type="datetime4">
              <a:rPr lang="en-GB" smtClean="0"/>
              <a:t>31 July 2018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act Blu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8610"/>
            <a:ext cx="6370320" cy="4320540"/>
          </a:xfrm>
        </p:spPr>
        <p:txBody>
          <a:bodyPr/>
          <a:lstStyle>
            <a:lvl1pPr>
              <a:defRPr sz="32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7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8pPr>
              <a:defRPr sz="700"/>
            </a:lvl8pPr>
            <a:lvl9pPr marL="0">
              <a:defRPr/>
            </a:lvl9pPr>
          </a:lstStyle>
          <a:p>
            <a:pPr lvl="7"/>
            <a:fld id="{D626626A-31BC-42D5-8B98-F47D2A66E9E4}" type="slidenum">
              <a:rPr lang="en-US" smtClean="0"/>
              <a:pPr lvl="7"/>
              <a:t>‹#›</a:t>
            </a:fld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918208" y="4781550"/>
            <a:ext cx="2114552" cy="10296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lang="en-US" sz="700" kern="120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</a:lstStyle>
          <a:p>
            <a:fld id="{1C8FF2E8-1031-4146-8A27-F9B02D675FEA}" type="datetime4">
              <a:rPr lang="en-GB" smtClean="0"/>
              <a:t>31 July 2018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act Cya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8610"/>
            <a:ext cx="6370320" cy="432054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7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8pPr>
              <a:defRPr sz="700"/>
            </a:lvl8pPr>
            <a:lvl9pPr marL="0">
              <a:defRPr/>
            </a:lvl9pPr>
          </a:lstStyle>
          <a:p>
            <a:pPr lvl="7"/>
            <a:fld id="{D626626A-31BC-42D5-8B98-F47D2A66E9E4}" type="slidenum">
              <a:rPr lang="en-US" smtClean="0"/>
              <a:pPr lvl="7"/>
              <a:t>‹#›</a:t>
            </a:fld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918208" y="4781550"/>
            <a:ext cx="2114552" cy="10296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lang="en-US" sz="700" kern="120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FF3C05F-969A-4043-A6A3-7F398303FF2F}" type="datetime4">
              <a:rPr lang="en-GB" smtClean="0"/>
              <a:t>31 July 2018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act Purp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8610"/>
            <a:ext cx="6370320" cy="4320540"/>
          </a:xfrm>
        </p:spPr>
        <p:txBody>
          <a:bodyPr/>
          <a:lstStyle>
            <a:lvl1pPr>
              <a:defRPr sz="320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7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8pPr>
              <a:defRPr sz="700"/>
            </a:lvl8pPr>
            <a:lvl9pPr marL="0">
              <a:defRPr/>
            </a:lvl9pPr>
          </a:lstStyle>
          <a:p>
            <a:pPr lvl="7"/>
            <a:fld id="{D626626A-31BC-42D5-8B98-F47D2A66E9E4}" type="slidenum">
              <a:rPr lang="en-US" smtClean="0"/>
              <a:pPr lvl="7"/>
              <a:t>‹#›</a:t>
            </a:fld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918208" y="4781550"/>
            <a:ext cx="2114552" cy="10296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lang="en-US" sz="700" kern="120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</a:lstStyle>
          <a:p>
            <a:fld id="{5447F51A-F388-8243-9ED4-FA209A5FAF43}" type="datetime4">
              <a:rPr lang="en-GB" smtClean="0"/>
              <a:t>31 July 2018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act Blue Backgroun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8608"/>
            <a:ext cx="6361176" cy="4320542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fld id="{D626626A-31BC-42D5-8B98-F47D2A66E9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918208" y="4781550"/>
            <a:ext cx="2114552" cy="10296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lang="en-US" sz="7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38F7285-A885-AE4F-A60F-29EC8F5B5E7E}" type="datetime4">
              <a:rPr lang="en-GB" smtClean="0"/>
              <a:t>31 July 2018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act Cyan Backgroun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8608"/>
            <a:ext cx="6361176" cy="4320542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fld id="{D626626A-31BC-42D5-8B98-F47D2A66E9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918208" y="4781550"/>
            <a:ext cx="2114552" cy="10296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lang="en-US" sz="7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A4DCE94F-775E-6342-A663-5E9B283334D1}" type="datetime4">
              <a:rPr lang="en-GB" smtClean="0"/>
              <a:t>31 July 2018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Cyan Mot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24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501902"/>
            <a:ext cx="6361176" cy="809244"/>
          </a:xfrm>
        </p:spPr>
        <p:txBody>
          <a:bodyPr anchor="b"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2983230"/>
            <a:ext cx="6361176" cy="274320"/>
          </a:xfrm>
          <a:prstGeom prst="rect">
            <a:avLst/>
          </a:prstGeom>
        </p:spPr>
        <p:txBody>
          <a:bodyPr lIns="0" anchor="t"/>
          <a:lstStyle>
            <a:lvl1pPr algn="l">
              <a:lnSpc>
                <a:spcPct val="90000"/>
              </a:lnSpc>
              <a:defRPr sz="1200">
                <a:solidFill>
                  <a:schemeClr val="tx1"/>
                </a:solidFill>
              </a:defRPr>
            </a:lvl1pPr>
            <a:lvl2pPr algn="l">
              <a:lnSpc>
                <a:spcPct val="90000"/>
              </a:lnSpc>
              <a:defRPr/>
            </a:lvl2pPr>
            <a:lvl3pPr algn="l">
              <a:lnSpc>
                <a:spcPct val="90000"/>
              </a:lnSpc>
              <a:defRPr/>
            </a:lvl3pPr>
            <a:lvl4pPr algn="l">
              <a:lnSpc>
                <a:spcPct val="90000"/>
              </a:lnSpc>
              <a:defRPr/>
            </a:lvl4pPr>
            <a:lvl5pPr algn="l">
              <a:lnSpc>
                <a:spcPct val="90000"/>
              </a:lnSpc>
              <a:defRPr/>
            </a:lvl5pPr>
            <a:lvl6pPr algn="l">
              <a:lnSpc>
                <a:spcPct val="90000"/>
              </a:lnSpc>
              <a:defRPr/>
            </a:lvl6pPr>
            <a:lvl7pPr algn="l">
              <a:lnSpc>
                <a:spcPct val="90000"/>
              </a:lnSpc>
              <a:defRPr/>
            </a:lvl7pPr>
            <a:lvl8pPr algn="l">
              <a:lnSpc>
                <a:spcPct val="90000"/>
              </a:lnSpc>
              <a:defRPr/>
            </a:lvl8pPr>
            <a:lvl9pPr algn="l">
              <a:lnSpc>
                <a:spcPct val="90000"/>
              </a:lnSpc>
              <a:defRPr sz="1100">
                <a:solidFill>
                  <a:schemeClr val="tx1"/>
                </a:solidFill>
              </a:defRPr>
            </a:lvl9pPr>
          </a:lstStyle>
          <a:p>
            <a:pPr marL="0" lvl="8"/>
            <a:fld id="{C38302C9-7187-9A43-B066-973F91230B7D}" type="datetime4">
              <a:rPr lang="en-GB" smtClean="0"/>
              <a:t>31 July 2018</a:t>
            </a:fld>
            <a:endParaRPr lang="en-US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304800" y="2400300"/>
            <a:ext cx="6361176" cy="51435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2pPr>
            <a:lvl3pPr marL="0" indent="0" algn="l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3pPr>
            <a:lvl4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6" name="Picture 5" descr="PB_LOGO_PPT.png"/>
          <p:cNvPicPr>
            <a:picLocks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0040" y="342901"/>
            <a:ext cx="1713878" cy="4255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act Purple Backgroun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8608"/>
            <a:ext cx="6361176" cy="4320542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fld id="{D626626A-31BC-42D5-8B98-F47D2A66E9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918208" y="4781550"/>
            <a:ext cx="2114552" cy="10296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lang="en-US" sz="7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9F87FD0C-7C9B-944C-A66E-9FFE0136EF09}" type="datetime4">
              <a:rPr lang="en-GB" smtClean="0"/>
              <a:t>31 July 2018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with Full Bleed Pictur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8608"/>
            <a:ext cx="6361176" cy="4320542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fld id="{D626626A-31BC-42D5-8B98-F47D2A66E9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918208" y="4781550"/>
            <a:ext cx="2114552" cy="10296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lang="en-US" sz="7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6647BC10-CBF8-B245-96F0-473E79BA247C}" type="datetime4">
              <a:rPr lang="en-GB" smtClean="0"/>
              <a:t>31 July 2018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1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7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700"/>
            </a:lvl1pPr>
          </a:lstStyle>
          <a:p>
            <a:fld id="{D626626A-31BC-42D5-8B98-F47D2A66E9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04800" y="1200150"/>
            <a:ext cx="3124200" cy="3429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3566160" y="1200150"/>
            <a:ext cx="5266944" cy="3429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918208" y="4781550"/>
            <a:ext cx="2114552" cy="10296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lang="en-US" sz="700" kern="120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</a:lstStyle>
          <a:p>
            <a:fld id="{809EEE53-FE8C-4445-834E-1F34069E3313}" type="datetime4">
              <a:rPr lang="en-GB" smtClean="0"/>
              <a:t>31 July 2018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7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700"/>
            </a:lvl1pPr>
          </a:lstStyle>
          <a:p>
            <a:fld id="{D626626A-31BC-42D5-8B98-F47D2A66E9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04800" y="1200150"/>
            <a:ext cx="4203192" cy="3429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4636008" y="1200150"/>
            <a:ext cx="4187952" cy="3429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918208" y="4781550"/>
            <a:ext cx="2114552" cy="10296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lang="en-US" sz="700" kern="120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</a:lstStyle>
          <a:p>
            <a:fld id="{4E981658-C230-774E-BEF3-8E4BF9F054C8}" type="datetime4">
              <a:rPr lang="en-GB" smtClean="0"/>
              <a:t>31 July 2018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2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7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700"/>
            </a:lvl1pPr>
          </a:lstStyle>
          <a:p>
            <a:fld id="{D626626A-31BC-42D5-8B98-F47D2A66E9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04800" y="1200150"/>
            <a:ext cx="5282184" cy="3429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5715000" y="1200150"/>
            <a:ext cx="3108960" cy="3429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918208" y="4781550"/>
            <a:ext cx="2114552" cy="10296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lang="en-US" sz="700" kern="120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</a:lstStyle>
          <a:p>
            <a:fld id="{ACEF4D71-2D4F-EC4E-9C17-0F9F5E081209}" type="datetime4">
              <a:rPr lang="en-GB" smtClean="0"/>
              <a:t>31 July 2018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with Content Option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7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700"/>
            </a:lvl1pPr>
          </a:lstStyle>
          <a:p>
            <a:fld id="{D626626A-31BC-42D5-8B98-F47D2A66E9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04800" y="1200150"/>
            <a:ext cx="6361176" cy="514350"/>
          </a:xfrm>
        </p:spPr>
        <p:txBody>
          <a:bodyPr/>
          <a:lstStyle>
            <a:lvl1pPr marL="0" indent="0">
              <a:buFontTx/>
              <a:buNone/>
              <a:defRPr sz="1800"/>
            </a:lvl1pPr>
            <a:lvl2pPr marL="0" indent="0">
              <a:buFontTx/>
              <a:buNone/>
              <a:defRPr sz="2000"/>
            </a:lvl2pPr>
            <a:lvl3pPr marL="0" indent="0">
              <a:buFontTx/>
              <a:buNone/>
              <a:defRPr sz="2000"/>
            </a:lvl3pPr>
            <a:lvl4pPr marL="0" indent="0">
              <a:buFontTx/>
              <a:buNone/>
              <a:defRPr sz="2000"/>
            </a:lvl4pPr>
            <a:lvl5pPr marL="0" indent="0">
              <a:buFontTx/>
              <a:buNone/>
              <a:defRPr sz="2000"/>
            </a:lvl5pPr>
            <a:lvl6pPr marL="0" indent="0">
              <a:buFontTx/>
              <a:buNone/>
              <a:defRPr sz="2000"/>
            </a:lvl6pPr>
            <a:lvl7pPr marL="0" indent="0">
              <a:buFontTx/>
              <a:buNone/>
              <a:defRPr sz="2000"/>
            </a:lvl7pPr>
            <a:lvl8pPr marL="0" indent="0">
              <a:buFontTx/>
              <a:buNone/>
              <a:defRPr sz="2000"/>
            </a:lvl8pPr>
            <a:lvl9pPr marL="0" indent="0">
              <a:buFontTx/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304800" y="1947672"/>
            <a:ext cx="4203192" cy="274320"/>
          </a:xfrm>
        </p:spPr>
        <p:txBody>
          <a:bodyPr/>
          <a:lstStyle>
            <a:lvl1pPr marL="0" indent="0">
              <a:buFontTx/>
              <a:buNone/>
              <a:defRPr sz="1100" b="1"/>
            </a:lvl1pPr>
            <a:lvl2pPr marL="0" indent="0">
              <a:buFontTx/>
              <a:buNone/>
              <a:defRPr sz="1200" b="1"/>
            </a:lvl2pPr>
            <a:lvl3pPr marL="0" indent="0">
              <a:buFontTx/>
              <a:buNone/>
              <a:defRPr sz="1200" b="1"/>
            </a:lvl3pPr>
            <a:lvl4pPr marL="0" indent="0">
              <a:buFontTx/>
              <a:buNone/>
              <a:defRPr sz="1200" b="1"/>
            </a:lvl4pPr>
            <a:lvl5pPr marL="0" indent="0">
              <a:buFontTx/>
              <a:buNone/>
              <a:defRPr sz="1200" b="1"/>
            </a:lvl5pPr>
            <a:lvl6pPr marL="0" indent="0">
              <a:buFontTx/>
              <a:buNone/>
              <a:defRPr sz="1200" b="1"/>
            </a:lvl6pPr>
            <a:lvl7pPr marL="0" indent="0">
              <a:buFontTx/>
              <a:buNone/>
              <a:defRPr sz="1200" b="1"/>
            </a:lvl7pPr>
            <a:lvl8pPr marL="0" indent="0">
              <a:buFontTx/>
              <a:buNone/>
              <a:defRPr sz="1200" b="1"/>
            </a:lvl8pPr>
            <a:lvl9pPr marL="0" indent="0">
              <a:buFontTx/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/>
          </p:nvPr>
        </p:nvSpPr>
        <p:spPr>
          <a:xfrm>
            <a:off x="304800" y="2324862"/>
            <a:ext cx="4203192" cy="2304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36008" y="1947672"/>
            <a:ext cx="4187952" cy="274320"/>
          </a:xfrm>
        </p:spPr>
        <p:txBody>
          <a:bodyPr/>
          <a:lstStyle>
            <a:lvl1pPr marL="0" indent="0">
              <a:buFontTx/>
              <a:buNone/>
              <a:defRPr sz="1100" b="1"/>
            </a:lvl1pPr>
            <a:lvl2pPr marL="0" indent="0">
              <a:buFontTx/>
              <a:buNone/>
              <a:defRPr sz="1200" b="1"/>
            </a:lvl2pPr>
            <a:lvl3pPr marL="0" indent="0">
              <a:buFontTx/>
              <a:buNone/>
              <a:defRPr sz="1200" b="1"/>
            </a:lvl3pPr>
            <a:lvl4pPr marL="0" indent="0">
              <a:buFontTx/>
              <a:buNone/>
              <a:defRPr sz="1200" b="1"/>
            </a:lvl4pPr>
            <a:lvl5pPr marL="0" indent="0">
              <a:buFontTx/>
              <a:buNone/>
              <a:defRPr sz="1200" b="1"/>
            </a:lvl5pPr>
            <a:lvl6pPr marL="0" indent="0">
              <a:buFontTx/>
              <a:buNone/>
              <a:defRPr sz="1200" b="1"/>
            </a:lvl6pPr>
            <a:lvl7pPr marL="0" indent="0">
              <a:buFontTx/>
              <a:buNone/>
              <a:defRPr sz="1200" b="1"/>
            </a:lvl7pPr>
            <a:lvl8pPr marL="0" indent="0">
              <a:buFontTx/>
              <a:buNone/>
              <a:defRPr sz="1200" b="1"/>
            </a:lvl8pPr>
            <a:lvl9pPr marL="0" indent="0">
              <a:buFontTx/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7"/>
          </p:nvPr>
        </p:nvSpPr>
        <p:spPr>
          <a:xfrm>
            <a:off x="4636008" y="2324862"/>
            <a:ext cx="4187952" cy="2304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918208" y="4781550"/>
            <a:ext cx="2114552" cy="10296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lang="en-US" sz="700" kern="120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F42DCB8-D00F-1B44-992C-DB3AF8592827}" type="datetime4">
              <a:rPr lang="en-GB" smtClean="0"/>
              <a:t>31 July 2018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with Content Option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7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700"/>
            </a:lvl1pPr>
          </a:lstStyle>
          <a:p>
            <a:fld id="{D626626A-31BC-42D5-8B98-F47D2A66E9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04800" y="1200150"/>
            <a:ext cx="4203192" cy="342900"/>
          </a:xfrm>
        </p:spPr>
        <p:txBody>
          <a:bodyPr/>
          <a:lstStyle>
            <a:lvl1pPr marL="0" indent="0">
              <a:buFontTx/>
              <a:buNone/>
              <a:defRPr sz="1100" b="1"/>
            </a:lvl1pPr>
            <a:lvl2pPr marL="0" indent="0">
              <a:buFontTx/>
              <a:buNone/>
              <a:defRPr sz="1200" b="1"/>
            </a:lvl2pPr>
            <a:lvl3pPr marL="0" indent="0">
              <a:buFontTx/>
              <a:buNone/>
              <a:defRPr sz="1200" b="1"/>
            </a:lvl3pPr>
            <a:lvl4pPr marL="0" indent="0">
              <a:buFontTx/>
              <a:buNone/>
              <a:defRPr sz="1200" b="1"/>
            </a:lvl4pPr>
            <a:lvl5pPr marL="0" indent="0">
              <a:buFontTx/>
              <a:buNone/>
              <a:defRPr sz="1200" b="1"/>
            </a:lvl5pPr>
            <a:lvl6pPr marL="0" indent="0">
              <a:buFontTx/>
              <a:buNone/>
              <a:defRPr sz="1200" b="1"/>
            </a:lvl6pPr>
            <a:lvl7pPr marL="0" indent="0">
              <a:buFontTx/>
              <a:buNone/>
              <a:defRPr sz="1200" b="1"/>
            </a:lvl7pPr>
            <a:lvl8pPr marL="0" indent="0">
              <a:buFontTx/>
              <a:buNone/>
              <a:defRPr sz="1200" b="1"/>
            </a:lvl8pPr>
            <a:lvl9pPr marL="0" indent="0">
              <a:buFontTx/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 hasCustomPrompt="1"/>
          </p:nvPr>
        </p:nvSpPr>
        <p:spPr>
          <a:xfrm>
            <a:off x="304800" y="1733550"/>
            <a:ext cx="4206240" cy="1707642"/>
          </a:xfrm>
        </p:spPr>
        <p:txBody>
          <a:bodyPr/>
          <a:lstStyle>
            <a:lvl1pPr marL="0" indent="0">
              <a:buFontTx/>
              <a:buNone/>
              <a:defRPr sz="1800"/>
            </a:lvl1pPr>
            <a:lvl2pPr marL="0" indent="0">
              <a:buFontTx/>
              <a:buNone/>
              <a:defRPr sz="2000"/>
            </a:lvl2pPr>
            <a:lvl3pPr marL="0" indent="0">
              <a:buFontTx/>
              <a:buNone/>
              <a:defRPr sz="2000"/>
            </a:lvl3pPr>
            <a:lvl4pPr marL="0" indent="0">
              <a:buFontTx/>
              <a:buNone/>
              <a:defRPr sz="2000"/>
            </a:lvl4pPr>
            <a:lvl5pPr marL="0" indent="0">
              <a:buFontTx/>
              <a:buNone/>
              <a:defRPr sz="2000"/>
            </a:lvl5pPr>
            <a:lvl6pPr marL="0" indent="0">
              <a:buFontTx/>
              <a:buNone/>
              <a:defRPr sz="2000"/>
            </a:lvl6pPr>
            <a:lvl7pPr marL="0" indent="0">
              <a:buFontTx/>
              <a:buNone/>
              <a:defRPr sz="2000"/>
            </a:lvl7pPr>
            <a:lvl8pPr marL="0" indent="0">
              <a:buFontTx/>
              <a:buNone/>
              <a:defRPr sz="2000"/>
            </a:lvl8pPr>
            <a:lvl9pPr marL="0" indent="0">
              <a:buFontTx/>
              <a:buNone/>
              <a:defRPr sz="2000"/>
            </a:lvl9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5"/>
          </p:nvPr>
        </p:nvSpPr>
        <p:spPr>
          <a:xfrm>
            <a:off x="304800" y="3523488"/>
            <a:ext cx="4206240" cy="1110996"/>
          </a:xfrm>
        </p:spPr>
        <p:txBody>
          <a:bodyPr/>
          <a:lstStyle>
            <a:lvl1pPr>
              <a:defRPr sz="1100"/>
            </a:lvl1pPr>
            <a:lvl2pPr marL="119063" indent="-119063">
              <a:defRPr sz="1100"/>
            </a:lvl2pPr>
            <a:lvl3pPr marL="228600" indent="-109538">
              <a:defRPr sz="1100"/>
            </a:lvl3pPr>
            <a:lvl4pPr marL="342900" indent="-114300">
              <a:defRPr sz="900"/>
            </a:lvl4pPr>
            <a:lvl5pPr marL="457200" indent="-114300" defTabSz="914400">
              <a:buClrTx/>
              <a:buFont typeface="Arial" pitchFamily="34" charset="0"/>
              <a:buChar char="−"/>
              <a:defRPr sz="900"/>
            </a:lvl5pPr>
            <a:lvl6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6pPr>
            <a:lvl7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6"/>
          </p:nvPr>
        </p:nvSpPr>
        <p:spPr>
          <a:xfrm>
            <a:off x="4636008" y="1200150"/>
            <a:ext cx="4187952" cy="342900"/>
          </a:xfrm>
        </p:spPr>
        <p:txBody>
          <a:bodyPr/>
          <a:lstStyle>
            <a:lvl1pPr marL="0" indent="0">
              <a:buFontTx/>
              <a:buNone/>
              <a:defRPr sz="1100" b="1"/>
            </a:lvl1pPr>
            <a:lvl2pPr marL="0" indent="0">
              <a:buFontTx/>
              <a:buNone/>
              <a:defRPr sz="1200" b="1"/>
            </a:lvl2pPr>
            <a:lvl3pPr marL="0" indent="0">
              <a:buFontTx/>
              <a:buNone/>
              <a:defRPr sz="1200" b="1"/>
            </a:lvl3pPr>
            <a:lvl4pPr marL="0" indent="0">
              <a:buFontTx/>
              <a:buNone/>
              <a:defRPr sz="1200" b="1"/>
            </a:lvl4pPr>
            <a:lvl5pPr marL="0" indent="0">
              <a:buFontTx/>
              <a:buNone/>
              <a:defRPr sz="1200" b="1"/>
            </a:lvl5pPr>
            <a:lvl6pPr marL="0" indent="0">
              <a:buFontTx/>
              <a:buNone/>
              <a:defRPr sz="1200" b="1"/>
            </a:lvl6pPr>
            <a:lvl7pPr marL="0" indent="0">
              <a:buFontTx/>
              <a:buNone/>
              <a:defRPr sz="1200" b="1"/>
            </a:lvl7pPr>
            <a:lvl8pPr marL="0" indent="0">
              <a:buFontTx/>
              <a:buNone/>
              <a:defRPr sz="1200" b="1"/>
            </a:lvl8pPr>
            <a:lvl9pPr marL="0" indent="0">
              <a:buFontTx/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17" hasCustomPrompt="1"/>
          </p:nvPr>
        </p:nvSpPr>
        <p:spPr>
          <a:xfrm>
            <a:off x="4636008" y="1733550"/>
            <a:ext cx="4191000" cy="1707642"/>
          </a:xfrm>
        </p:spPr>
        <p:txBody>
          <a:bodyPr/>
          <a:lstStyle>
            <a:lvl1pPr marL="0" indent="0">
              <a:buFontTx/>
              <a:buNone/>
              <a:defRPr sz="1800" b="0"/>
            </a:lvl1pPr>
            <a:lvl2pPr marL="0" indent="0">
              <a:buFontTx/>
              <a:buNone/>
              <a:defRPr sz="2000" b="0"/>
            </a:lvl2pPr>
            <a:lvl3pPr marL="0" indent="0">
              <a:buFontTx/>
              <a:buNone/>
              <a:defRPr sz="2000" b="0"/>
            </a:lvl3pPr>
            <a:lvl4pPr marL="0" indent="0">
              <a:buFontTx/>
              <a:buNone/>
              <a:defRPr sz="2000" b="0"/>
            </a:lvl4pPr>
            <a:lvl5pPr marL="0" indent="0">
              <a:buFontTx/>
              <a:buNone/>
              <a:defRPr sz="2000" b="0"/>
            </a:lvl5pPr>
            <a:lvl6pPr marL="0" indent="0">
              <a:buFontTx/>
              <a:buNone/>
              <a:defRPr sz="2000" b="0"/>
            </a:lvl6pPr>
            <a:lvl7pPr marL="0" indent="0">
              <a:buFontTx/>
              <a:buNone/>
              <a:defRPr sz="2000" b="0"/>
            </a:lvl7pPr>
            <a:lvl8pPr marL="0" indent="0">
              <a:buFontTx/>
              <a:buNone/>
              <a:defRPr sz="2000" b="0"/>
            </a:lvl8pPr>
            <a:lvl9pPr marL="0" indent="0">
              <a:buFontTx/>
              <a:buNone/>
              <a:defRPr sz="2000" b="0"/>
            </a:lvl9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26" name="Content Placeholder 25"/>
          <p:cNvSpPr>
            <a:spLocks noGrp="1"/>
          </p:cNvSpPr>
          <p:nvPr>
            <p:ph sz="quarter" idx="18"/>
          </p:nvPr>
        </p:nvSpPr>
        <p:spPr>
          <a:xfrm>
            <a:off x="4636008" y="3523488"/>
            <a:ext cx="4191000" cy="1110996"/>
          </a:xfrm>
        </p:spPr>
        <p:txBody>
          <a:bodyPr/>
          <a:lstStyle>
            <a:lvl1pPr>
              <a:defRPr sz="1100"/>
            </a:lvl1pPr>
            <a:lvl2pPr marL="119063" indent="-119063">
              <a:defRPr sz="1100"/>
            </a:lvl2pPr>
            <a:lvl3pPr marL="228600" indent="-109538">
              <a:defRPr sz="1100"/>
            </a:lvl3pPr>
            <a:lvl4pPr marL="342900" indent="-114300">
              <a:defRPr sz="900"/>
            </a:lvl4pPr>
            <a:lvl5pPr marL="457200" indent="-114300">
              <a:buClrTx/>
              <a:buFont typeface="Arial" pitchFamily="34" charset="0"/>
              <a:buChar char="−"/>
              <a:defRPr sz="900"/>
            </a:lvl5pPr>
            <a:lvl6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6pPr>
            <a:lvl7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18208" y="4781550"/>
            <a:ext cx="2114552" cy="10296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lang="en-US" sz="700" kern="120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0DEDBE8-A650-2045-8AF7-422BACE025FE}" type="datetime4">
              <a:rPr lang="en-GB" smtClean="0"/>
              <a:t>31 July 2018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7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700"/>
            </a:lvl1pPr>
          </a:lstStyle>
          <a:p>
            <a:fld id="{D626626A-31BC-42D5-8B98-F47D2A66E9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04800" y="1200150"/>
            <a:ext cx="2758440" cy="3429000"/>
          </a:xfrm>
        </p:spPr>
        <p:txBody>
          <a:bodyPr/>
          <a:lstStyle>
            <a:lvl1pPr>
              <a:defRPr sz="1400"/>
            </a:lvl1pPr>
            <a:lvl2pPr marL="114300" indent="-114300">
              <a:defRPr sz="1400"/>
            </a:lvl2pPr>
            <a:lvl3pPr marL="228600" indent="-114300">
              <a:defRPr sz="1400"/>
            </a:lvl3pPr>
            <a:lvl4pPr marL="342900" indent="-114300">
              <a:defRPr sz="1100"/>
            </a:lvl4pPr>
            <a:lvl5pPr marL="457200" indent="-114300">
              <a:defRPr sz="1100"/>
            </a:lvl5pPr>
            <a:lvl6pPr>
              <a:defRPr sz="1000"/>
            </a:lvl6pPr>
            <a:lvl7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3200400" y="1200150"/>
            <a:ext cx="2743200" cy="3429000"/>
          </a:xfrm>
        </p:spPr>
        <p:txBody>
          <a:bodyPr/>
          <a:lstStyle>
            <a:lvl1pPr>
              <a:defRPr sz="1400"/>
            </a:lvl1pPr>
            <a:lvl2pPr marL="114300" indent="-114300">
              <a:defRPr sz="1400"/>
            </a:lvl2pPr>
            <a:lvl3pPr marL="228600" indent="-114300">
              <a:defRPr sz="1400"/>
            </a:lvl3pPr>
            <a:lvl4pPr marL="342900" indent="-114300">
              <a:defRPr sz="1100"/>
            </a:lvl4pPr>
            <a:lvl5pPr marL="457200" indent="-114300">
              <a:defRPr sz="1100"/>
            </a:lvl5pPr>
            <a:lvl6pPr>
              <a:defRPr sz="1000"/>
            </a:lvl6pPr>
            <a:lvl7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/>
          </p:nvPr>
        </p:nvSpPr>
        <p:spPr>
          <a:xfrm>
            <a:off x="6080760" y="1200150"/>
            <a:ext cx="2743200" cy="3429000"/>
          </a:xfrm>
        </p:spPr>
        <p:txBody>
          <a:bodyPr/>
          <a:lstStyle>
            <a:lvl1pPr>
              <a:defRPr sz="1400"/>
            </a:lvl1pPr>
            <a:lvl2pPr marL="114300" indent="-114300">
              <a:defRPr sz="1400"/>
            </a:lvl2pPr>
            <a:lvl3pPr marL="228600" indent="-114300">
              <a:defRPr sz="1400"/>
            </a:lvl3pPr>
            <a:lvl4pPr marL="342900" indent="-114300">
              <a:defRPr sz="1100"/>
            </a:lvl4pPr>
            <a:lvl5pPr marL="457200" indent="-114300">
              <a:defRPr sz="1100"/>
            </a:lvl5pPr>
            <a:lvl6pPr>
              <a:defRPr sz="1000"/>
            </a:lvl6pPr>
            <a:lvl7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918208" y="4781550"/>
            <a:ext cx="2114552" cy="10296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lang="en-US" sz="700" kern="120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</a:lstStyle>
          <a:p>
            <a:fld id="{F0ECF57D-6709-844B-867E-5A2A14EF10D6}" type="datetime4">
              <a:rPr lang="en-GB" smtClean="0"/>
              <a:t>31 July 2018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with Content Option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7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700"/>
            </a:lvl1pPr>
          </a:lstStyle>
          <a:p>
            <a:fld id="{D626626A-31BC-42D5-8B98-F47D2A66E9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04800" y="1200150"/>
            <a:ext cx="2758440" cy="274320"/>
          </a:xfrm>
        </p:spPr>
        <p:txBody>
          <a:bodyPr/>
          <a:lstStyle>
            <a:lvl1pPr marL="0" indent="0">
              <a:buFontTx/>
              <a:buNone/>
              <a:defRPr sz="1100" b="1"/>
            </a:lvl1pPr>
            <a:lvl2pPr marL="0" indent="0">
              <a:buFontTx/>
              <a:buNone/>
              <a:defRPr sz="1200" b="1"/>
            </a:lvl2pPr>
            <a:lvl3pPr marL="0" indent="0">
              <a:buFontTx/>
              <a:buNone/>
              <a:defRPr sz="1200" b="1"/>
            </a:lvl3pPr>
            <a:lvl4pPr marL="0" indent="0">
              <a:buFontTx/>
              <a:buNone/>
              <a:defRPr sz="1200" b="1"/>
            </a:lvl4pPr>
            <a:lvl5pPr marL="0" indent="0">
              <a:buFontTx/>
              <a:buNone/>
              <a:defRPr sz="1200" b="1"/>
            </a:lvl5pPr>
            <a:lvl6pPr marL="0" indent="0">
              <a:buFontTx/>
              <a:buNone/>
              <a:defRPr sz="1200" b="1"/>
            </a:lvl6pPr>
            <a:lvl7pPr marL="0" indent="0">
              <a:buFontTx/>
              <a:buNone/>
              <a:defRPr sz="1200" b="1"/>
            </a:lvl7pPr>
            <a:lvl8pPr marL="0" indent="0">
              <a:buFontTx/>
              <a:buNone/>
              <a:defRPr sz="1200" b="1"/>
            </a:lvl8pPr>
            <a:lvl9pPr marL="0" indent="0">
              <a:buFontTx/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 hasCustomPrompt="1"/>
          </p:nvPr>
        </p:nvSpPr>
        <p:spPr>
          <a:xfrm>
            <a:off x="304800" y="1556766"/>
            <a:ext cx="2758440" cy="1296768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/>
          </p:nvPr>
        </p:nvSpPr>
        <p:spPr>
          <a:xfrm>
            <a:off x="304800" y="2990088"/>
            <a:ext cx="2743200" cy="1639062"/>
          </a:xfrm>
        </p:spPr>
        <p:txBody>
          <a:bodyPr/>
          <a:lstStyle>
            <a:lvl1pPr>
              <a:defRPr sz="1400"/>
            </a:lvl1pPr>
            <a:lvl2pPr marL="119063" indent="-119063">
              <a:defRPr sz="1400"/>
            </a:lvl2pPr>
            <a:lvl3pPr marL="228600" indent="-109538">
              <a:defRPr sz="1400"/>
            </a:lvl3pPr>
            <a:lvl4pPr marL="342900" indent="-114300">
              <a:defRPr sz="1100"/>
            </a:lvl4pPr>
            <a:lvl5pPr marL="461963" indent="-119063">
              <a:defRPr sz="1100"/>
            </a:lvl5pPr>
            <a:lvl6pPr>
              <a:defRPr sz="1000"/>
            </a:lvl6pPr>
            <a:lvl7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3200400" y="1200150"/>
            <a:ext cx="2743200" cy="274320"/>
          </a:xfrm>
        </p:spPr>
        <p:txBody>
          <a:bodyPr/>
          <a:lstStyle>
            <a:lvl1pPr marL="0" indent="0">
              <a:buFontTx/>
              <a:buNone/>
              <a:defRPr sz="1100" b="1"/>
            </a:lvl1pPr>
            <a:lvl2pPr marL="0" indent="0">
              <a:buFontTx/>
              <a:buNone/>
              <a:defRPr sz="1200" b="1"/>
            </a:lvl2pPr>
            <a:lvl3pPr marL="0" indent="0">
              <a:buFontTx/>
              <a:buNone/>
              <a:defRPr sz="1200" b="1"/>
            </a:lvl3pPr>
            <a:lvl4pPr marL="0" indent="0">
              <a:buFontTx/>
              <a:buNone/>
              <a:defRPr sz="1200" b="1"/>
            </a:lvl4pPr>
            <a:lvl5pPr marL="0" indent="0">
              <a:buFontTx/>
              <a:buNone/>
              <a:defRPr sz="1200" b="1"/>
            </a:lvl5pPr>
            <a:lvl6pPr marL="0" indent="0">
              <a:buFontTx/>
              <a:buNone/>
              <a:defRPr sz="1200" b="1"/>
            </a:lvl6pPr>
            <a:lvl7pPr marL="0" indent="0">
              <a:buFontTx/>
              <a:buNone/>
              <a:defRPr sz="1200" b="1"/>
            </a:lvl7pPr>
            <a:lvl8pPr marL="0" indent="0">
              <a:buFontTx/>
              <a:buNone/>
              <a:defRPr sz="1200" b="1"/>
            </a:lvl8pPr>
            <a:lvl9pPr marL="0" indent="0">
              <a:buFontTx/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7" hasCustomPrompt="1"/>
          </p:nvPr>
        </p:nvSpPr>
        <p:spPr>
          <a:xfrm>
            <a:off x="3200400" y="1556766"/>
            <a:ext cx="2743200" cy="1296768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8"/>
          </p:nvPr>
        </p:nvSpPr>
        <p:spPr>
          <a:xfrm>
            <a:off x="3200400" y="2990088"/>
            <a:ext cx="2743200" cy="1639062"/>
          </a:xfrm>
        </p:spPr>
        <p:txBody>
          <a:bodyPr/>
          <a:lstStyle>
            <a:lvl1pPr>
              <a:defRPr sz="1400"/>
            </a:lvl1pPr>
            <a:lvl2pPr marL="119063" indent="-119063">
              <a:defRPr sz="1400"/>
            </a:lvl2pPr>
            <a:lvl3pPr marL="228600" indent="-109538">
              <a:defRPr sz="1400"/>
            </a:lvl3pPr>
            <a:lvl4pPr marL="342900" indent="-114300">
              <a:defRPr sz="1100"/>
            </a:lvl4pPr>
            <a:lvl5pPr marL="461963" indent="-119063">
              <a:defRPr sz="1100"/>
            </a:lvl5pPr>
            <a:lvl6pPr>
              <a:defRPr sz="1000"/>
            </a:lvl6pPr>
            <a:lvl7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9"/>
          </p:nvPr>
        </p:nvSpPr>
        <p:spPr>
          <a:xfrm>
            <a:off x="6080760" y="1200150"/>
            <a:ext cx="2743200" cy="274320"/>
          </a:xfrm>
        </p:spPr>
        <p:txBody>
          <a:bodyPr/>
          <a:lstStyle>
            <a:lvl1pPr marL="0" indent="0">
              <a:buFontTx/>
              <a:buNone/>
              <a:defRPr sz="1100" b="1"/>
            </a:lvl1pPr>
            <a:lvl2pPr marL="0" indent="0">
              <a:buFontTx/>
              <a:buNone/>
              <a:defRPr sz="1200" b="1"/>
            </a:lvl2pPr>
            <a:lvl3pPr marL="0" indent="0">
              <a:buFontTx/>
              <a:buNone/>
              <a:defRPr sz="1200" b="1"/>
            </a:lvl3pPr>
            <a:lvl4pPr marL="0" indent="0">
              <a:buFontTx/>
              <a:buNone/>
              <a:defRPr sz="1200" b="1"/>
            </a:lvl4pPr>
            <a:lvl5pPr marL="0" indent="0">
              <a:buFontTx/>
              <a:buNone/>
              <a:defRPr sz="1200" b="1"/>
            </a:lvl5pPr>
            <a:lvl6pPr marL="0" indent="0">
              <a:buFontTx/>
              <a:buNone/>
              <a:defRPr sz="1200" b="1"/>
            </a:lvl6pPr>
            <a:lvl7pPr marL="0" indent="0">
              <a:buFontTx/>
              <a:buNone/>
              <a:defRPr sz="1200" b="1"/>
            </a:lvl7pPr>
            <a:lvl8pPr marL="0" indent="0">
              <a:buFontTx/>
              <a:buNone/>
              <a:defRPr sz="1200" b="1"/>
            </a:lvl8pPr>
            <a:lvl9pPr marL="0" indent="0">
              <a:buFontTx/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Content Placeholder 20"/>
          <p:cNvSpPr>
            <a:spLocks noGrp="1"/>
          </p:cNvSpPr>
          <p:nvPr>
            <p:ph sz="quarter" idx="20" hasCustomPrompt="1"/>
          </p:nvPr>
        </p:nvSpPr>
        <p:spPr>
          <a:xfrm>
            <a:off x="6080760" y="1556766"/>
            <a:ext cx="2743200" cy="1296768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23" name="Content Placeholder 22"/>
          <p:cNvSpPr>
            <a:spLocks noGrp="1"/>
          </p:cNvSpPr>
          <p:nvPr>
            <p:ph sz="quarter" idx="21"/>
          </p:nvPr>
        </p:nvSpPr>
        <p:spPr>
          <a:xfrm>
            <a:off x="6080760" y="2990088"/>
            <a:ext cx="2743200" cy="1639062"/>
          </a:xfrm>
        </p:spPr>
        <p:txBody>
          <a:bodyPr/>
          <a:lstStyle>
            <a:lvl1pPr>
              <a:defRPr sz="1400"/>
            </a:lvl1pPr>
            <a:lvl2pPr marL="119063" indent="-119063">
              <a:defRPr sz="1400"/>
            </a:lvl2pPr>
            <a:lvl3pPr marL="228600" indent="-109538">
              <a:defRPr sz="1400"/>
            </a:lvl3pPr>
            <a:lvl4pPr marL="342900" indent="-114300">
              <a:defRPr sz="1100"/>
            </a:lvl4pPr>
            <a:lvl5pPr marL="461963" indent="-119063">
              <a:defRPr sz="1100"/>
            </a:lvl5pPr>
            <a:lvl6pPr>
              <a:defRPr sz="1000"/>
            </a:lvl6pPr>
            <a:lvl7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918208" y="4781550"/>
            <a:ext cx="2114552" cy="10296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lang="en-US" sz="700" kern="120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</a:lstStyle>
          <a:p>
            <a:fld id="{9F7D3F5C-BBB4-B44C-A164-19B45B53A270}" type="datetime4">
              <a:rPr lang="en-GB" smtClean="0"/>
              <a:t>31 July 2018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7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700"/>
            </a:lvl1pPr>
          </a:lstStyle>
          <a:p>
            <a:fld id="{D626626A-31BC-42D5-8B98-F47D2A66E9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04800" y="1200150"/>
            <a:ext cx="2045208" cy="3429000"/>
          </a:xfrm>
        </p:spPr>
        <p:txBody>
          <a:bodyPr/>
          <a:lstStyle>
            <a:lvl1pPr>
              <a:defRPr sz="1100"/>
            </a:lvl1pPr>
            <a:lvl2pPr marL="114300" indent="-114300">
              <a:defRPr sz="1100"/>
            </a:lvl2pPr>
            <a:lvl3pPr marL="228600" indent="-114300">
              <a:defRPr sz="1100"/>
            </a:lvl3pPr>
            <a:lvl4pPr marL="342900" indent="-114300">
              <a:defRPr sz="900"/>
            </a:lvl4pPr>
            <a:lvl5pPr marL="457200" indent="-114300">
              <a:buClrTx/>
              <a:buFont typeface="Arial" pitchFamily="34" charset="0"/>
              <a:buChar char="−"/>
              <a:defRPr sz="900"/>
            </a:lvl5pPr>
            <a:lvl6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6pPr>
            <a:lvl7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2478024" y="1200150"/>
            <a:ext cx="2029968" cy="3429000"/>
          </a:xfrm>
        </p:spPr>
        <p:txBody>
          <a:bodyPr/>
          <a:lstStyle>
            <a:lvl1pPr>
              <a:defRPr sz="1100"/>
            </a:lvl1pPr>
            <a:lvl2pPr marL="114300" indent="-114300">
              <a:defRPr sz="1100"/>
            </a:lvl2pPr>
            <a:lvl3pPr marL="228600" indent="-114300">
              <a:defRPr sz="1100"/>
            </a:lvl3pPr>
            <a:lvl4pPr marL="342900" indent="-114300">
              <a:defRPr sz="900"/>
            </a:lvl4pPr>
            <a:lvl5pPr marL="457200" indent="-114300">
              <a:buClrTx/>
              <a:buFont typeface="Arial" pitchFamily="34" charset="0"/>
              <a:buChar char="−"/>
              <a:defRPr sz="900"/>
            </a:lvl5pPr>
            <a:lvl6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6pPr>
            <a:lvl7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/>
          </p:nvPr>
        </p:nvSpPr>
        <p:spPr>
          <a:xfrm>
            <a:off x="4636008" y="1200150"/>
            <a:ext cx="2029968" cy="3429000"/>
          </a:xfrm>
        </p:spPr>
        <p:txBody>
          <a:bodyPr/>
          <a:lstStyle>
            <a:lvl1pPr>
              <a:defRPr sz="1100"/>
            </a:lvl1pPr>
            <a:lvl2pPr marL="114300" indent="-114300">
              <a:defRPr sz="1100"/>
            </a:lvl2pPr>
            <a:lvl3pPr marL="228600" indent="-114300">
              <a:defRPr sz="1100"/>
            </a:lvl3pPr>
            <a:lvl4pPr marL="342900" indent="-114300">
              <a:defRPr sz="900"/>
            </a:lvl4pPr>
            <a:lvl5pPr marL="457200" indent="-114300">
              <a:buClrTx/>
              <a:buFont typeface="Arial" pitchFamily="34" charset="0"/>
              <a:buChar char="−"/>
              <a:defRPr sz="900"/>
            </a:lvl5pPr>
            <a:lvl6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6pPr>
            <a:lvl7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6"/>
          </p:nvPr>
        </p:nvSpPr>
        <p:spPr>
          <a:xfrm>
            <a:off x="6793992" y="1200150"/>
            <a:ext cx="2029968" cy="3429000"/>
          </a:xfrm>
        </p:spPr>
        <p:txBody>
          <a:bodyPr/>
          <a:lstStyle>
            <a:lvl1pPr>
              <a:defRPr sz="1100"/>
            </a:lvl1pPr>
            <a:lvl2pPr marL="114300" indent="-114300">
              <a:defRPr sz="1100"/>
            </a:lvl2pPr>
            <a:lvl3pPr marL="228600" indent="-114300">
              <a:defRPr sz="1100"/>
            </a:lvl3pPr>
            <a:lvl4pPr marL="342900" indent="-114300">
              <a:buClr>
                <a:schemeClr val="accent1"/>
              </a:buClr>
              <a:buFont typeface="Arial" pitchFamily="34" charset="0"/>
              <a:buChar char="•"/>
              <a:defRPr sz="900"/>
            </a:lvl4pPr>
            <a:lvl5pPr marL="457200" indent="-114300">
              <a:buClrTx/>
              <a:buFont typeface="Arial" pitchFamily="34" charset="0"/>
              <a:buChar char="−"/>
              <a:defRPr sz="900"/>
            </a:lvl5pPr>
            <a:lvl6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6pPr>
            <a:lvl7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918208" y="4781550"/>
            <a:ext cx="2114552" cy="10296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lang="en-US" sz="700" kern="120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</a:lstStyle>
          <a:p>
            <a:fld id="{6A7C3E0F-F70C-3D40-99A6-C75B7127CA6C}" type="datetime4">
              <a:rPr lang="en-GB" smtClean="0"/>
              <a:t>31 July 2018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urple Mot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b_mtf_ppt_16x9_prp_pos-01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1" y="1004"/>
            <a:ext cx="9144000" cy="51424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501902"/>
            <a:ext cx="6361176" cy="809244"/>
          </a:xfrm>
        </p:spPr>
        <p:txBody>
          <a:bodyPr anchor="b"/>
          <a:lstStyle>
            <a:lvl1pPr>
              <a:defRPr sz="320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2983230"/>
            <a:ext cx="6361176" cy="274320"/>
          </a:xfrm>
          <a:prstGeom prst="rect">
            <a:avLst/>
          </a:prstGeom>
        </p:spPr>
        <p:txBody>
          <a:bodyPr lIns="0" anchor="t"/>
          <a:lstStyle>
            <a:lvl1pPr algn="l">
              <a:lnSpc>
                <a:spcPct val="90000"/>
              </a:lnSpc>
              <a:defRPr sz="1200">
                <a:solidFill>
                  <a:schemeClr val="tx1"/>
                </a:solidFill>
              </a:defRPr>
            </a:lvl1pPr>
            <a:lvl2pPr algn="l">
              <a:lnSpc>
                <a:spcPct val="90000"/>
              </a:lnSpc>
              <a:defRPr/>
            </a:lvl2pPr>
            <a:lvl3pPr algn="l">
              <a:lnSpc>
                <a:spcPct val="90000"/>
              </a:lnSpc>
              <a:defRPr/>
            </a:lvl3pPr>
            <a:lvl4pPr algn="l">
              <a:lnSpc>
                <a:spcPct val="90000"/>
              </a:lnSpc>
              <a:defRPr/>
            </a:lvl4pPr>
            <a:lvl5pPr algn="l">
              <a:lnSpc>
                <a:spcPct val="90000"/>
              </a:lnSpc>
              <a:defRPr/>
            </a:lvl5pPr>
            <a:lvl6pPr algn="l">
              <a:lnSpc>
                <a:spcPct val="90000"/>
              </a:lnSpc>
              <a:defRPr/>
            </a:lvl6pPr>
            <a:lvl7pPr algn="l">
              <a:lnSpc>
                <a:spcPct val="90000"/>
              </a:lnSpc>
              <a:defRPr/>
            </a:lvl7pPr>
            <a:lvl8pPr algn="l">
              <a:lnSpc>
                <a:spcPct val="90000"/>
              </a:lnSpc>
              <a:defRPr/>
            </a:lvl8pPr>
            <a:lvl9pPr algn="r">
              <a:lnSpc>
                <a:spcPct val="90000"/>
              </a:lnSpc>
              <a:defRPr sz="1100">
                <a:solidFill>
                  <a:schemeClr val="tx1"/>
                </a:solidFill>
              </a:defRPr>
            </a:lvl9pPr>
          </a:lstStyle>
          <a:p>
            <a:pPr marL="0" lvl="8" algn="l"/>
            <a:fld id="{9BE0B1EC-FCBD-8D46-9AEA-FFF3E712BD46}" type="datetime4">
              <a:rPr lang="en-GB" smtClean="0"/>
              <a:t>31 July 2018</a:t>
            </a:fld>
            <a:endParaRPr lang="en-US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304800" y="2400300"/>
            <a:ext cx="6361176" cy="51435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2pPr>
            <a:lvl3pPr marL="0" indent="0" algn="l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3pPr>
            <a:lvl4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6" name="Picture 5" descr="PB_LOGO_PPT.png"/>
          <p:cNvPicPr>
            <a:picLocks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0040" y="342901"/>
            <a:ext cx="1713878" cy="4255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 with Content Option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7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700"/>
            </a:lvl1pPr>
          </a:lstStyle>
          <a:p>
            <a:fld id="{D626626A-31BC-42D5-8B98-F47D2A66E9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04800" y="1200150"/>
            <a:ext cx="2045208" cy="274320"/>
          </a:xfrm>
        </p:spPr>
        <p:txBody>
          <a:bodyPr/>
          <a:lstStyle>
            <a:lvl1pPr marL="0" indent="0">
              <a:buFontTx/>
              <a:buNone/>
              <a:defRPr sz="1100" b="1"/>
            </a:lvl1pPr>
            <a:lvl2pPr marL="0" indent="0">
              <a:buFontTx/>
              <a:buNone/>
              <a:defRPr sz="1200" b="1"/>
            </a:lvl2pPr>
            <a:lvl3pPr marL="0" indent="0">
              <a:buFontTx/>
              <a:buNone/>
              <a:defRPr sz="1200" b="1"/>
            </a:lvl3pPr>
            <a:lvl4pPr marL="0" indent="0">
              <a:buFontTx/>
              <a:buNone/>
              <a:defRPr sz="1200" b="1"/>
            </a:lvl4pPr>
            <a:lvl5pPr marL="0" indent="0">
              <a:buFontTx/>
              <a:buNone/>
              <a:defRPr sz="1200" b="1"/>
            </a:lvl5pPr>
            <a:lvl6pPr marL="0" indent="0">
              <a:buFontTx/>
              <a:buNone/>
              <a:defRPr sz="1200" b="1"/>
            </a:lvl6pPr>
            <a:lvl7pPr marL="0" indent="0">
              <a:buFontTx/>
              <a:buNone/>
              <a:defRPr sz="1200" b="1"/>
            </a:lvl7pPr>
            <a:lvl8pPr marL="0" indent="0">
              <a:buFontTx/>
              <a:buNone/>
              <a:defRPr sz="1200" b="1"/>
            </a:lvl8pPr>
            <a:lvl9pPr marL="0" indent="0">
              <a:buFontTx/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 hasCustomPrompt="1"/>
          </p:nvPr>
        </p:nvSpPr>
        <p:spPr>
          <a:xfrm>
            <a:off x="304800" y="1556766"/>
            <a:ext cx="2045208" cy="1296768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/>
          </p:nvPr>
        </p:nvSpPr>
        <p:spPr>
          <a:xfrm>
            <a:off x="304800" y="2990088"/>
            <a:ext cx="2045208" cy="1639062"/>
          </a:xfrm>
        </p:spPr>
        <p:txBody>
          <a:bodyPr/>
          <a:lstStyle>
            <a:lvl1pPr>
              <a:defRPr sz="1100"/>
            </a:lvl1pPr>
            <a:lvl2pPr marL="119063" indent="-119063">
              <a:defRPr sz="1100"/>
            </a:lvl2pPr>
            <a:lvl3pPr marL="292100" indent="-173038">
              <a:defRPr sz="1100"/>
            </a:lvl3pPr>
            <a:lvl4pPr marL="342900" indent="-114300">
              <a:defRPr sz="900"/>
            </a:lvl4pPr>
            <a:lvl5pPr marL="461963" indent="-119063">
              <a:defRPr sz="900"/>
            </a:lvl5pPr>
            <a:lvl6pPr marL="119063" indent="-119063">
              <a:buClr>
                <a:schemeClr val="accent1"/>
              </a:buClr>
              <a:buFont typeface="Arial" pitchFamily="34" charset="0"/>
              <a:buChar char="•"/>
              <a:defRPr sz="1000"/>
            </a:lvl6pPr>
            <a:lvl7pPr marL="119063" indent="-119063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9063" indent="-119063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9063" indent="-119063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2478024" y="1200150"/>
            <a:ext cx="2029968" cy="274320"/>
          </a:xfrm>
        </p:spPr>
        <p:txBody>
          <a:bodyPr/>
          <a:lstStyle>
            <a:lvl1pPr marL="0" indent="0">
              <a:buFontTx/>
              <a:buNone/>
              <a:defRPr sz="1100" b="1"/>
            </a:lvl1pPr>
            <a:lvl2pPr marL="0" indent="0">
              <a:buFontTx/>
              <a:buNone/>
              <a:defRPr sz="1200" b="1"/>
            </a:lvl2pPr>
            <a:lvl3pPr marL="0" indent="0">
              <a:buFontTx/>
              <a:buNone/>
              <a:defRPr sz="1200" b="1"/>
            </a:lvl3pPr>
            <a:lvl4pPr marL="0" indent="0">
              <a:buFontTx/>
              <a:buNone/>
              <a:defRPr sz="1200" b="1"/>
            </a:lvl4pPr>
            <a:lvl5pPr marL="0" indent="0">
              <a:buFontTx/>
              <a:buNone/>
              <a:defRPr sz="1200" b="1"/>
            </a:lvl5pPr>
            <a:lvl6pPr marL="0" indent="0">
              <a:buFontTx/>
              <a:buNone/>
              <a:defRPr sz="1200" b="1"/>
            </a:lvl6pPr>
            <a:lvl7pPr marL="0" indent="0">
              <a:buFontTx/>
              <a:buNone/>
              <a:defRPr sz="1200" b="1"/>
            </a:lvl7pPr>
            <a:lvl8pPr marL="0" indent="0">
              <a:buFontTx/>
              <a:buNone/>
              <a:defRPr sz="1200" b="1"/>
            </a:lvl8pPr>
            <a:lvl9pPr marL="0" indent="0">
              <a:buFontTx/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7" hasCustomPrompt="1"/>
          </p:nvPr>
        </p:nvSpPr>
        <p:spPr>
          <a:xfrm>
            <a:off x="2478024" y="1556766"/>
            <a:ext cx="2029968" cy="1296768"/>
          </a:xfrm>
        </p:spPr>
        <p:txBody>
          <a:bodyPr/>
          <a:lstStyle>
            <a:lvl1pPr>
              <a:buFontTx/>
              <a:buNone/>
              <a:defRPr sz="1400"/>
            </a:lvl1pPr>
            <a:lvl2pPr>
              <a:buFontTx/>
              <a:buNone/>
              <a:defRPr sz="1600"/>
            </a:lvl2pPr>
            <a:lvl3pPr>
              <a:buFontTx/>
              <a:buNone/>
              <a:defRPr sz="1600"/>
            </a:lvl3pPr>
            <a:lvl4pPr>
              <a:buFontTx/>
              <a:buNone/>
              <a:defRPr sz="1600"/>
            </a:lvl4pPr>
            <a:lvl5pPr>
              <a:buFontTx/>
              <a:buNone/>
              <a:defRPr sz="1600"/>
            </a:lvl5pPr>
            <a:lvl6pPr>
              <a:buFontTx/>
              <a:buNone/>
              <a:defRPr sz="1600"/>
            </a:lvl6pPr>
            <a:lvl7pPr>
              <a:buFontTx/>
              <a:buNone/>
              <a:defRPr sz="1600"/>
            </a:lvl7pPr>
            <a:lvl8pPr>
              <a:buFontTx/>
              <a:buNone/>
              <a:defRPr sz="1600"/>
            </a:lvl8pPr>
            <a:lvl9pPr>
              <a:buFontTx/>
              <a:buNone/>
              <a:defRPr sz="1600"/>
            </a:lvl9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8"/>
          </p:nvPr>
        </p:nvSpPr>
        <p:spPr>
          <a:xfrm>
            <a:off x="2478024" y="2990088"/>
            <a:ext cx="2029968" cy="1639062"/>
          </a:xfrm>
        </p:spPr>
        <p:txBody>
          <a:bodyPr/>
          <a:lstStyle>
            <a:lvl1pPr>
              <a:defRPr sz="1100"/>
            </a:lvl1pPr>
            <a:lvl2pPr marL="119063" indent="-119063">
              <a:defRPr sz="1100"/>
            </a:lvl2pPr>
            <a:lvl3pPr marL="228600" indent="-109538">
              <a:defRPr sz="1100"/>
            </a:lvl3pPr>
            <a:lvl4pPr marL="342900" indent="-114300">
              <a:defRPr sz="900"/>
            </a:lvl4pPr>
            <a:lvl5pPr marL="457200" indent="-114300">
              <a:buClrTx/>
              <a:buFont typeface="Arial" pitchFamily="34" charset="0"/>
              <a:buChar char="−"/>
              <a:defRPr sz="900"/>
            </a:lvl5pPr>
            <a:lvl6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6pPr>
            <a:lvl7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9"/>
          </p:nvPr>
        </p:nvSpPr>
        <p:spPr>
          <a:xfrm>
            <a:off x="4636008" y="1200150"/>
            <a:ext cx="2029968" cy="274320"/>
          </a:xfrm>
        </p:spPr>
        <p:txBody>
          <a:bodyPr/>
          <a:lstStyle>
            <a:lvl1pPr marL="0" indent="0">
              <a:buFontTx/>
              <a:buNone/>
              <a:defRPr sz="1100" b="1"/>
            </a:lvl1pPr>
            <a:lvl2pPr marL="0" indent="0">
              <a:buFontTx/>
              <a:buNone/>
              <a:defRPr sz="1200" b="1"/>
            </a:lvl2pPr>
            <a:lvl3pPr marL="0" indent="0">
              <a:buFontTx/>
              <a:buNone/>
              <a:defRPr sz="1200" b="1"/>
            </a:lvl3pPr>
            <a:lvl4pPr marL="0" indent="0">
              <a:buFontTx/>
              <a:buNone/>
              <a:defRPr sz="1200" b="1"/>
            </a:lvl4pPr>
            <a:lvl5pPr marL="0" indent="0">
              <a:buFontTx/>
              <a:buNone/>
              <a:defRPr sz="1200" b="1"/>
            </a:lvl5pPr>
            <a:lvl6pPr marL="0" indent="0">
              <a:buFontTx/>
              <a:buNone/>
              <a:defRPr sz="1200" b="1"/>
            </a:lvl6pPr>
            <a:lvl7pPr marL="0" indent="0">
              <a:buFontTx/>
              <a:buNone/>
              <a:defRPr sz="1200" b="1"/>
            </a:lvl7pPr>
            <a:lvl8pPr marL="0" indent="0">
              <a:buFontTx/>
              <a:buNone/>
              <a:defRPr sz="1200" b="1"/>
            </a:lvl8pPr>
            <a:lvl9pPr marL="0" indent="0">
              <a:buFontTx/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Content Placeholder 20"/>
          <p:cNvSpPr>
            <a:spLocks noGrp="1"/>
          </p:cNvSpPr>
          <p:nvPr>
            <p:ph sz="quarter" idx="20" hasCustomPrompt="1"/>
          </p:nvPr>
        </p:nvSpPr>
        <p:spPr>
          <a:xfrm>
            <a:off x="4636008" y="1556766"/>
            <a:ext cx="2029968" cy="1296768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23" name="Content Placeholder 22"/>
          <p:cNvSpPr>
            <a:spLocks noGrp="1"/>
          </p:cNvSpPr>
          <p:nvPr>
            <p:ph sz="quarter" idx="21"/>
          </p:nvPr>
        </p:nvSpPr>
        <p:spPr>
          <a:xfrm>
            <a:off x="4636008" y="2990088"/>
            <a:ext cx="2029968" cy="1639062"/>
          </a:xfrm>
        </p:spPr>
        <p:txBody>
          <a:bodyPr/>
          <a:lstStyle>
            <a:lvl1pPr>
              <a:defRPr sz="1100"/>
            </a:lvl1pPr>
            <a:lvl2pPr marL="119063" indent="-119063">
              <a:defRPr sz="1100"/>
            </a:lvl2pPr>
            <a:lvl3pPr marL="228600" indent="-109538">
              <a:defRPr sz="1100"/>
            </a:lvl3pPr>
            <a:lvl4pPr marL="406400" indent="-114300">
              <a:defRPr sz="900"/>
            </a:lvl4pPr>
            <a:lvl5pPr marL="457200" indent="-114300">
              <a:buClrTx/>
              <a:buFont typeface="Arial" pitchFamily="34" charset="0"/>
              <a:buChar char="−"/>
              <a:defRPr sz="900"/>
            </a:lvl5pPr>
            <a:lvl6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6pPr>
            <a:lvl7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22"/>
          </p:nvPr>
        </p:nvSpPr>
        <p:spPr>
          <a:xfrm>
            <a:off x="6793992" y="1200150"/>
            <a:ext cx="2029968" cy="274320"/>
          </a:xfrm>
        </p:spPr>
        <p:txBody>
          <a:bodyPr/>
          <a:lstStyle>
            <a:lvl1pPr marL="0" indent="0">
              <a:buFontTx/>
              <a:buNone/>
              <a:defRPr sz="1100" b="1"/>
            </a:lvl1pPr>
            <a:lvl2pPr marL="0" indent="0">
              <a:buFontTx/>
              <a:buNone/>
              <a:defRPr sz="1200" b="1"/>
            </a:lvl2pPr>
            <a:lvl3pPr marL="0" indent="0">
              <a:buFontTx/>
              <a:buNone/>
              <a:defRPr sz="1200" b="1"/>
            </a:lvl3pPr>
            <a:lvl4pPr marL="0" indent="0">
              <a:buFontTx/>
              <a:buNone/>
              <a:defRPr sz="1200" b="1"/>
            </a:lvl4pPr>
            <a:lvl5pPr marL="0" indent="0">
              <a:buFontTx/>
              <a:buNone/>
              <a:defRPr sz="1200" b="1"/>
            </a:lvl5pPr>
            <a:lvl6pPr marL="0" indent="0">
              <a:buFontTx/>
              <a:buNone/>
              <a:defRPr sz="1200" b="1"/>
            </a:lvl6pPr>
            <a:lvl7pPr marL="0" indent="0">
              <a:buFontTx/>
              <a:buNone/>
              <a:defRPr sz="1200" b="1"/>
            </a:lvl7pPr>
            <a:lvl8pPr marL="0" indent="0">
              <a:buFontTx/>
              <a:buNone/>
              <a:defRPr sz="1200" b="1"/>
            </a:lvl8pPr>
            <a:lvl9pPr marL="0" indent="0">
              <a:buFontTx/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sz="quarter" idx="23" hasCustomPrompt="1"/>
          </p:nvPr>
        </p:nvSpPr>
        <p:spPr>
          <a:xfrm>
            <a:off x="6793992" y="1556766"/>
            <a:ext cx="2029968" cy="1296768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29" name="Content Placeholder 28"/>
          <p:cNvSpPr>
            <a:spLocks noGrp="1"/>
          </p:cNvSpPr>
          <p:nvPr>
            <p:ph sz="quarter" idx="24"/>
          </p:nvPr>
        </p:nvSpPr>
        <p:spPr>
          <a:xfrm>
            <a:off x="6793992" y="2990088"/>
            <a:ext cx="2029968" cy="1639062"/>
          </a:xfrm>
        </p:spPr>
        <p:txBody>
          <a:bodyPr/>
          <a:lstStyle>
            <a:lvl1pPr>
              <a:defRPr sz="1100"/>
            </a:lvl1pPr>
            <a:lvl2pPr marL="119063" indent="-119063">
              <a:defRPr sz="1100"/>
            </a:lvl2pPr>
            <a:lvl3pPr marL="228600" indent="-109538">
              <a:defRPr sz="1100"/>
            </a:lvl3pPr>
            <a:lvl4pPr marL="342900" indent="-114300">
              <a:defRPr sz="900"/>
            </a:lvl4pPr>
            <a:lvl5pPr marL="461963" indent="-119063">
              <a:buClrTx/>
              <a:buFont typeface="Arial" pitchFamily="34" charset="0"/>
              <a:buChar char="−"/>
              <a:defRPr sz="900"/>
            </a:lvl5pPr>
            <a:lvl6pPr marL="119063" indent="-119063">
              <a:buClr>
                <a:schemeClr val="accent1"/>
              </a:buClr>
              <a:buFont typeface="Arial" pitchFamily="34" charset="0"/>
              <a:buChar char="•"/>
              <a:defRPr sz="1000"/>
            </a:lvl6pPr>
            <a:lvl7pPr marL="119063" indent="-119063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9063" indent="-119063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9063" indent="-119063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2"/>
          </p:nvPr>
        </p:nvSpPr>
        <p:spPr>
          <a:xfrm>
            <a:off x="918208" y="4781550"/>
            <a:ext cx="2114552" cy="10296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lang="en-US" sz="700" kern="120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</a:lstStyle>
          <a:p>
            <a:fld id="{B12B2382-0099-8041-9D9C-4857CD6DA860}" type="datetime4">
              <a:rPr lang="en-GB" smtClean="0"/>
              <a:t>31 July 2018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 with Content Option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7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700"/>
            </a:lvl1pPr>
          </a:lstStyle>
          <a:p>
            <a:fld id="{D626626A-31BC-42D5-8B98-F47D2A66E9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304800" y="1200150"/>
            <a:ext cx="2045208" cy="1110996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304800" y="2393442"/>
            <a:ext cx="2045208" cy="2235708"/>
          </a:xfrm>
        </p:spPr>
        <p:txBody>
          <a:bodyPr/>
          <a:lstStyle>
            <a:lvl1pPr>
              <a:defRPr sz="1100"/>
            </a:lvl1pPr>
            <a:lvl2pPr marL="114300" indent="-114300">
              <a:defRPr sz="1100"/>
            </a:lvl2pPr>
            <a:lvl3pPr marL="228600" indent="-114300">
              <a:defRPr sz="1100"/>
            </a:lvl3pPr>
            <a:lvl4pPr marL="342900" indent="-114300">
              <a:defRPr sz="900"/>
            </a:lvl4pPr>
            <a:lvl5pPr marL="457200" indent="-114300">
              <a:buClrTx/>
              <a:buFont typeface="Arial" pitchFamily="34" charset="0"/>
              <a:buChar char="−"/>
              <a:defRPr sz="900"/>
            </a:lvl5pPr>
            <a:lvl6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6pPr>
            <a:lvl7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5" hasCustomPrompt="1"/>
          </p:nvPr>
        </p:nvSpPr>
        <p:spPr>
          <a:xfrm>
            <a:off x="2478024" y="1200150"/>
            <a:ext cx="2029968" cy="1110996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6"/>
          </p:nvPr>
        </p:nvSpPr>
        <p:spPr>
          <a:xfrm>
            <a:off x="2478024" y="2393442"/>
            <a:ext cx="2029968" cy="2235708"/>
          </a:xfrm>
        </p:spPr>
        <p:txBody>
          <a:bodyPr/>
          <a:lstStyle>
            <a:lvl1pPr>
              <a:defRPr sz="1100"/>
            </a:lvl1pPr>
            <a:lvl2pPr marL="114300" indent="-114300">
              <a:defRPr sz="1100"/>
            </a:lvl2pPr>
            <a:lvl3pPr marL="228600" indent="-114300">
              <a:defRPr sz="1100"/>
            </a:lvl3pPr>
            <a:lvl4pPr marL="342900" indent="-114300">
              <a:defRPr sz="900"/>
            </a:lvl4pPr>
            <a:lvl5pPr marL="457200" indent="-114300">
              <a:buClrTx/>
              <a:buFont typeface="Arial" pitchFamily="34" charset="0"/>
              <a:buChar char="−"/>
              <a:defRPr sz="900"/>
            </a:lvl5pPr>
            <a:lvl6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6pPr>
            <a:lvl7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7" hasCustomPrompt="1"/>
          </p:nvPr>
        </p:nvSpPr>
        <p:spPr>
          <a:xfrm>
            <a:off x="4636008" y="1200150"/>
            <a:ext cx="2029968" cy="1110996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8"/>
          </p:nvPr>
        </p:nvSpPr>
        <p:spPr>
          <a:xfrm>
            <a:off x="4636008" y="2393442"/>
            <a:ext cx="2029968" cy="2235708"/>
          </a:xfrm>
        </p:spPr>
        <p:txBody>
          <a:bodyPr/>
          <a:lstStyle>
            <a:lvl1pPr>
              <a:defRPr sz="1100"/>
            </a:lvl1pPr>
            <a:lvl2pPr marL="114300" indent="-114300">
              <a:defRPr sz="1100"/>
            </a:lvl2pPr>
            <a:lvl3pPr marL="228600" indent="-114300">
              <a:defRPr sz="1100"/>
            </a:lvl3pPr>
            <a:lvl4pPr marL="342900" indent="-114300">
              <a:defRPr sz="900"/>
            </a:lvl4pPr>
            <a:lvl5pPr marL="457200" indent="-114300">
              <a:buClrTx/>
              <a:buFont typeface="Arial" pitchFamily="34" charset="0"/>
              <a:buChar char="−"/>
              <a:defRPr sz="900"/>
            </a:lvl5pPr>
            <a:lvl6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6pPr>
            <a:lvl7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9" hasCustomPrompt="1"/>
          </p:nvPr>
        </p:nvSpPr>
        <p:spPr>
          <a:xfrm>
            <a:off x="6793992" y="1200150"/>
            <a:ext cx="2029968" cy="1110996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22" name="Content Placeholder 21"/>
          <p:cNvSpPr>
            <a:spLocks noGrp="1"/>
          </p:cNvSpPr>
          <p:nvPr>
            <p:ph sz="quarter" idx="20"/>
          </p:nvPr>
        </p:nvSpPr>
        <p:spPr>
          <a:xfrm>
            <a:off x="6793992" y="2393442"/>
            <a:ext cx="2029968" cy="2235708"/>
          </a:xfrm>
        </p:spPr>
        <p:txBody>
          <a:bodyPr/>
          <a:lstStyle>
            <a:lvl1pPr>
              <a:defRPr sz="1100"/>
            </a:lvl1pPr>
            <a:lvl2pPr marL="114300" indent="-114300">
              <a:defRPr sz="1100"/>
            </a:lvl2pPr>
            <a:lvl3pPr marL="228600" indent="-114300">
              <a:defRPr sz="1100"/>
            </a:lvl3pPr>
            <a:lvl4pPr marL="342900" indent="-114300">
              <a:defRPr sz="900"/>
            </a:lvl4pPr>
            <a:lvl5pPr marL="457200" indent="-114300">
              <a:buClrTx/>
              <a:buFont typeface="Arial" pitchFamily="34" charset="0"/>
              <a:buChar char="−"/>
              <a:defRPr sz="900"/>
            </a:lvl5pPr>
            <a:lvl6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6pPr>
            <a:lvl7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918208" y="4781550"/>
            <a:ext cx="2114552" cy="10296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lang="en-US" sz="700" kern="120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</a:lstStyle>
          <a:p>
            <a:fld id="{19A51734-9C95-354A-AA1D-CB004A514C32}" type="datetime4">
              <a:rPr lang="en-GB" smtClean="0"/>
              <a:t>31 July 2018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7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700"/>
            </a:lvl1pPr>
          </a:lstStyle>
          <a:p>
            <a:fld id="{D626626A-31BC-42D5-8B98-F47D2A66E9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04800" y="1200150"/>
            <a:ext cx="1615440" cy="3429000"/>
          </a:xfrm>
        </p:spPr>
        <p:txBody>
          <a:bodyPr/>
          <a:lstStyle>
            <a:lvl1pPr>
              <a:defRPr sz="1100"/>
            </a:lvl1pPr>
            <a:lvl2pPr marL="114300" indent="-114300">
              <a:defRPr sz="1100"/>
            </a:lvl2pPr>
            <a:lvl3pPr marL="228600" indent="-114300">
              <a:defRPr sz="1100"/>
            </a:lvl3pPr>
            <a:lvl4pPr marL="342900" indent="-114300">
              <a:defRPr sz="900"/>
            </a:lvl4pPr>
            <a:lvl5pPr marL="457200" indent="-114300">
              <a:buClrTx/>
              <a:buFont typeface="Arial" pitchFamily="34" charset="0"/>
              <a:buChar char="−"/>
              <a:defRPr sz="900"/>
            </a:lvl5pPr>
            <a:lvl6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6pPr>
            <a:lvl7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2048256" y="1200150"/>
            <a:ext cx="1600200" cy="3429000"/>
          </a:xfrm>
        </p:spPr>
        <p:txBody>
          <a:bodyPr/>
          <a:lstStyle>
            <a:lvl1pPr>
              <a:defRPr sz="1100"/>
            </a:lvl1pPr>
            <a:lvl2pPr marL="114300" indent="-114300">
              <a:defRPr sz="1100"/>
            </a:lvl2pPr>
            <a:lvl3pPr marL="228600" indent="-114300">
              <a:defRPr sz="1100"/>
            </a:lvl3pPr>
            <a:lvl4pPr marL="342900" indent="-114300">
              <a:defRPr sz="900"/>
            </a:lvl4pPr>
            <a:lvl5pPr marL="457200" indent="-114300">
              <a:buClrTx/>
              <a:buFont typeface="Arial" pitchFamily="34" charset="0"/>
              <a:buChar char="−"/>
              <a:defRPr sz="900"/>
            </a:lvl5pPr>
            <a:lvl6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6pPr>
            <a:lvl7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/>
          </p:nvPr>
        </p:nvSpPr>
        <p:spPr>
          <a:xfrm>
            <a:off x="3776472" y="1200150"/>
            <a:ext cx="1600200" cy="3429000"/>
          </a:xfrm>
        </p:spPr>
        <p:txBody>
          <a:bodyPr/>
          <a:lstStyle>
            <a:lvl1pPr>
              <a:defRPr sz="1100"/>
            </a:lvl1pPr>
            <a:lvl2pPr marL="114300" indent="-114300">
              <a:defRPr sz="1100"/>
            </a:lvl2pPr>
            <a:lvl3pPr marL="228600" indent="-114300">
              <a:defRPr sz="1100"/>
            </a:lvl3pPr>
            <a:lvl4pPr marL="342900" indent="-114300">
              <a:defRPr sz="900"/>
            </a:lvl4pPr>
            <a:lvl5pPr marL="457200" indent="-114300">
              <a:buClrTx/>
              <a:buFont typeface="Arial" pitchFamily="34" charset="0"/>
              <a:buChar char="−"/>
              <a:defRPr sz="900"/>
            </a:lvl5pPr>
            <a:lvl6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6pPr>
            <a:lvl7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6"/>
          </p:nvPr>
        </p:nvSpPr>
        <p:spPr>
          <a:xfrm>
            <a:off x="5504688" y="1200150"/>
            <a:ext cx="1600200" cy="3429000"/>
          </a:xfrm>
        </p:spPr>
        <p:txBody>
          <a:bodyPr/>
          <a:lstStyle>
            <a:lvl1pPr>
              <a:defRPr sz="1100"/>
            </a:lvl1pPr>
            <a:lvl2pPr marL="114300" indent="-114300">
              <a:defRPr sz="1100"/>
            </a:lvl2pPr>
            <a:lvl3pPr marL="228600" indent="-114300">
              <a:defRPr sz="1100"/>
            </a:lvl3pPr>
            <a:lvl4pPr marL="342900" indent="-114300">
              <a:defRPr sz="900"/>
            </a:lvl4pPr>
            <a:lvl5pPr marL="457200" indent="-114300">
              <a:buClrTx/>
              <a:buFont typeface="Arial" pitchFamily="34" charset="0"/>
              <a:buChar char="−"/>
              <a:defRPr lang="en-US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6pPr>
            <a:lvl7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7"/>
          </p:nvPr>
        </p:nvSpPr>
        <p:spPr>
          <a:xfrm>
            <a:off x="7223760" y="1200150"/>
            <a:ext cx="1600200" cy="3429000"/>
          </a:xfrm>
        </p:spPr>
        <p:txBody>
          <a:bodyPr/>
          <a:lstStyle>
            <a:lvl1pPr>
              <a:defRPr sz="1100"/>
            </a:lvl1pPr>
            <a:lvl2pPr marL="114300" indent="-114300">
              <a:defRPr sz="1100"/>
            </a:lvl2pPr>
            <a:lvl3pPr marL="228600" indent="-114300">
              <a:defRPr sz="1100"/>
            </a:lvl3pPr>
            <a:lvl4pPr marL="342900" indent="-114300">
              <a:defRPr sz="900"/>
            </a:lvl4pPr>
            <a:lvl5pPr marL="457200" indent="-114300">
              <a:buClrTx/>
              <a:buFont typeface="Arial" pitchFamily="34" charset="0"/>
              <a:buChar char="−"/>
              <a:defRPr sz="900"/>
            </a:lvl5pPr>
            <a:lvl6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6pPr>
            <a:lvl7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918208" y="4781550"/>
            <a:ext cx="2114552" cy="10296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lang="en-US" sz="700" kern="120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F167C39-AC65-EA41-BF9E-A1BEEB3D758D}" type="datetime4">
              <a:rPr lang="en-GB" smtClean="0"/>
              <a:t>31 July 2018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 with Content Option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7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700"/>
            </a:lvl1pPr>
          </a:lstStyle>
          <a:p>
            <a:fld id="{D626626A-31BC-42D5-8B98-F47D2A66E9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04800" y="1200150"/>
            <a:ext cx="1615440" cy="274320"/>
          </a:xfrm>
        </p:spPr>
        <p:txBody>
          <a:bodyPr/>
          <a:lstStyle>
            <a:lvl1pPr marL="0" indent="0">
              <a:buFontTx/>
              <a:buNone/>
              <a:defRPr sz="1100" b="1"/>
            </a:lvl1pPr>
            <a:lvl2pPr marL="0" indent="0">
              <a:buFontTx/>
              <a:buNone/>
              <a:defRPr sz="1200" b="1"/>
            </a:lvl2pPr>
            <a:lvl3pPr marL="0" indent="0">
              <a:buFontTx/>
              <a:buNone/>
              <a:defRPr sz="1200" b="1"/>
            </a:lvl3pPr>
            <a:lvl4pPr marL="0" indent="0">
              <a:buFontTx/>
              <a:buNone/>
              <a:defRPr sz="1200" b="1"/>
            </a:lvl4pPr>
            <a:lvl5pPr marL="0" indent="0">
              <a:buFontTx/>
              <a:buNone/>
              <a:defRPr sz="1200" b="1"/>
            </a:lvl5pPr>
            <a:lvl6pPr marL="0" indent="0">
              <a:buFontTx/>
              <a:buNone/>
              <a:defRPr sz="1200" b="1"/>
            </a:lvl6pPr>
            <a:lvl7pPr marL="0" indent="0">
              <a:buFontTx/>
              <a:buNone/>
              <a:defRPr sz="1200" b="1"/>
            </a:lvl7pPr>
            <a:lvl8pPr marL="0" indent="0">
              <a:buFontTx/>
              <a:buNone/>
              <a:defRPr sz="1200" b="1"/>
            </a:lvl8pPr>
            <a:lvl9pPr marL="0" indent="0">
              <a:buFontTx/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 hasCustomPrompt="1"/>
          </p:nvPr>
        </p:nvSpPr>
        <p:spPr>
          <a:xfrm>
            <a:off x="304800" y="1556766"/>
            <a:ext cx="1615440" cy="761238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/>
          </p:nvPr>
        </p:nvSpPr>
        <p:spPr>
          <a:xfrm>
            <a:off x="304800" y="2393442"/>
            <a:ext cx="1615440" cy="2235708"/>
          </a:xfrm>
        </p:spPr>
        <p:txBody>
          <a:bodyPr/>
          <a:lstStyle>
            <a:lvl1pPr>
              <a:defRPr sz="1100"/>
            </a:lvl1pPr>
            <a:lvl2pPr marL="119063" indent="-119063">
              <a:defRPr sz="1100"/>
            </a:lvl2pPr>
            <a:lvl3pPr marL="228600" indent="-109538">
              <a:defRPr sz="1100"/>
            </a:lvl3pPr>
            <a:lvl4pPr marL="342900" indent="-114300">
              <a:defRPr sz="900"/>
            </a:lvl4pPr>
            <a:lvl5pPr marL="457200" indent="-114300">
              <a:buClrTx/>
              <a:buFont typeface="Arial" pitchFamily="34" charset="0"/>
              <a:buChar char="−"/>
              <a:defRPr sz="900"/>
            </a:lvl5pPr>
            <a:lvl6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6pPr>
            <a:lvl7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2048256" y="1200150"/>
            <a:ext cx="1600200" cy="274320"/>
          </a:xfrm>
        </p:spPr>
        <p:txBody>
          <a:bodyPr/>
          <a:lstStyle>
            <a:lvl1pPr marL="0" indent="0">
              <a:buFontTx/>
              <a:buNone/>
              <a:defRPr sz="1100" b="1"/>
            </a:lvl1pPr>
            <a:lvl2pPr marL="0" indent="0">
              <a:buFontTx/>
              <a:buNone/>
              <a:defRPr sz="1200" b="1"/>
            </a:lvl2pPr>
            <a:lvl3pPr marL="0" indent="0">
              <a:buFontTx/>
              <a:buNone/>
              <a:defRPr sz="1200" b="1"/>
            </a:lvl3pPr>
            <a:lvl4pPr marL="0" indent="0">
              <a:buFontTx/>
              <a:buNone/>
              <a:defRPr sz="1200" b="1"/>
            </a:lvl4pPr>
            <a:lvl5pPr marL="0" indent="0">
              <a:buFontTx/>
              <a:buNone/>
              <a:defRPr sz="1200" b="1"/>
            </a:lvl5pPr>
            <a:lvl6pPr marL="0" indent="0">
              <a:buFontTx/>
              <a:buNone/>
              <a:defRPr sz="1200" b="1"/>
            </a:lvl6pPr>
            <a:lvl7pPr marL="0" indent="0">
              <a:buFontTx/>
              <a:buNone/>
              <a:defRPr sz="1200" b="1"/>
            </a:lvl7pPr>
            <a:lvl8pPr marL="0" indent="0">
              <a:buFontTx/>
              <a:buNone/>
              <a:defRPr sz="1200" b="1"/>
            </a:lvl8pPr>
            <a:lvl9pPr marL="0" indent="0">
              <a:buFontTx/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7" hasCustomPrompt="1"/>
          </p:nvPr>
        </p:nvSpPr>
        <p:spPr>
          <a:xfrm>
            <a:off x="2048256" y="1556766"/>
            <a:ext cx="1600200" cy="761238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8"/>
          </p:nvPr>
        </p:nvSpPr>
        <p:spPr>
          <a:xfrm>
            <a:off x="2048256" y="2393442"/>
            <a:ext cx="1600200" cy="2235708"/>
          </a:xfrm>
        </p:spPr>
        <p:txBody>
          <a:bodyPr/>
          <a:lstStyle>
            <a:lvl1pPr>
              <a:defRPr sz="1100"/>
            </a:lvl1pPr>
            <a:lvl2pPr marL="119063" indent="-119063">
              <a:defRPr sz="1100"/>
            </a:lvl2pPr>
            <a:lvl3pPr marL="228600" indent="-109538">
              <a:defRPr sz="1100"/>
            </a:lvl3pPr>
            <a:lvl4pPr marL="342900" indent="-114300">
              <a:defRPr sz="900"/>
            </a:lvl4pPr>
            <a:lvl5pPr marL="457200" indent="-114300">
              <a:buClrTx/>
              <a:buFont typeface="Arial" pitchFamily="34" charset="0"/>
              <a:buChar char="−"/>
              <a:defRPr sz="900"/>
            </a:lvl5pPr>
            <a:lvl6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6pPr>
            <a:lvl7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9"/>
          </p:nvPr>
        </p:nvSpPr>
        <p:spPr>
          <a:xfrm>
            <a:off x="3776472" y="1200150"/>
            <a:ext cx="1600200" cy="274320"/>
          </a:xfrm>
        </p:spPr>
        <p:txBody>
          <a:bodyPr/>
          <a:lstStyle>
            <a:lvl1pPr marL="0" indent="0">
              <a:buFontTx/>
              <a:buNone/>
              <a:defRPr sz="1100" b="1"/>
            </a:lvl1pPr>
            <a:lvl2pPr marL="0" indent="0">
              <a:buFontTx/>
              <a:buNone/>
              <a:defRPr sz="1200" b="1"/>
            </a:lvl2pPr>
            <a:lvl3pPr marL="0" indent="0">
              <a:buFontTx/>
              <a:buNone/>
              <a:defRPr sz="1200" b="1"/>
            </a:lvl3pPr>
            <a:lvl4pPr marL="0" indent="0">
              <a:buFontTx/>
              <a:buNone/>
              <a:defRPr sz="1200" b="1"/>
            </a:lvl4pPr>
            <a:lvl5pPr marL="0" indent="0">
              <a:buFontTx/>
              <a:buNone/>
              <a:defRPr sz="1200" b="1"/>
            </a:lvl5pPr>
            <a:lvl6pPr marL="0" indent="0">
              <a:buFontTx/>
              <a:buNone/>
              <a:defRPr sz="1200" b="1"/>
            </a:lvl6pPr>
            <a:lvl7pPr marL="0" indent="0">
              <a:buFontTx/>
              <a:buNone/>
              <a:defRPr sz="1200" b="1"/>
            </a:lvl7pPr>
            <a:lvl8pPr marL="0" indent="0">
              <a:buFontTx/>
              <a:buNone/>
              <a:defRPr sz="1200" b="1"/>
            </a:lvl8pPr>
            <a:lvl9pPr marL="0" indent="0">
              <a:buFontTx/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Content Placeholder 20"/>
          <p:cNvSpPr>
            <a:spLocks noGrp="1"/>
          </p:cNvSpPr>
          <p:nvPr>
            <p:ph sz="quarter" idx="20" hasCustomPrompt="1"/>
          </p:nvPr>
        </p:nvSpPr>
        <p:spPr>
          <a:xfrm>
            <a:off x="3776472" y="1556766"/>
            <a:ext cx="1600200" cy="761238"/>
          </a:xfrm>
        </p:spPr>
        <p:txBody>
          <a:bodyPr/>
          <a:lstStyle>
            <a:lvl1pPr marL="0" indent="0">
              <a:defRPr sz="1400"/>
            </a:lvl1pPr>
            <a:lvl2pPr marL="0" indent="0">
              <a:defRPr sz="1600"/>
            </a:lvl2pPr>
            <a:lvl3pPr marL="0" indent="0">
              <a:defRPr sz="1600"/>
            </a:lvl3pPr>
            <a:lvl4pPr marL="0" indent="0">
              <a:defRPr sz="1600"/>
            </a:lvl4pPr>
            <a:lvl5pPr marL="0" indent="0">
              <a:defRPr sz="1600"/>
            </a:lvl5pPr>
            <a:lvl6pPr marL="0" indent="0">
              <a:defRPr sz="1600"/>
            </a:lvl6pPr>
            <a:lvl7pPr marL="0" indent="0">
              <a:defRPr sz="1600"/>
            </a:lvl7pPr>
            <a:lvl8pPr marL="0" indent="0">
              <a:defRPr sz="1600"/>
            </a:lvl8pPr>
            <a:lvl9pPr marL="0" indent="0">
              <a:defRPr sz="1600"/>
            </a:lvl9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23" name="Content Placeholder 22"/>
          <p:cNvSpPr>
            <a:spLocks noGrp="1"/>
          </p:cNvSpPr>
          <p:nvPr>
            <p:ph sz="quarter" idx="21"/>
          </p:nvPr>
        </p:nvSpPr>
        <p:spPr>
          <a:xfrm>
            <a:off x="3776472" y="2393442"/>
            <a:ext cx="1600200" cy="2235708"/>
          </a:xfrm>
        </p:spPr>
        <p:txBody>
          <a:bodyPr/>
          <a:lstStyle>
            <a:lvl1pPr>
              <a:defRPr sz="1100"/>
            </a:lvl1pPr>
            <a:lvl2pPr marL="119063" indent="-119063">
              <a:defRPr sz="1100"/>
            </a:lvl2pPr>
            <a:lvl3pPr marL="228600" indent="-109538">
              <a:defRPr sz="1100"/>
            </a:lvl3pPr>
            <a:lvl4pPr marL="342900" indent="-114300">
              <a:defRPr sz="900"/>
            </a:lvl4pPr>
            <a:lvl5pPr marL="457200" indent="-114300">
              <a:buClrTx/>
              <a:buFont typeface="Arial" pitchFamily="34" charset="0"/>
              <a:buChar char="−"/>
              <a:defRPr sz="900"/>
            </a:lvl5pPr>
            <a:lvl6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6pPr>
            <a:lvl7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22"/>
          </p:nvPr>
        </p:nvSpPr>
        <p:spPr>
          <a:xfrm>
            <a:off x="5504688" y="1200150"/>
            <a:ext cx="1600200" cy="274320"/>
          </a:xfrm>
        </p:spPr>
        <p:txBody>
          <a:bodyPr/>
          <a:lstStyle>
            <a:lvl1pPr marL="0" indent="0">
              <a:buFontTx/>
              <a:buNone/>
              <a:defRPr sz="1100" b="1"/>
            </a:lvl1pPr>
            <a:lvl2pPr marL="0" indent="0">
              <a:buFontTx/>
              <a:buNone/>
              <a:defRPr sz="1200" b="1"/>
            </a:lvl2pPr>
            <a:lvl3pPr marL="0" indent="0">
              <a:buFontTx/>
              <a:buNone/>
              <a:defRPr sz="1200" b="1"/>
            </a:lvl3pPr>
            <a:lvl4pPr marL="0" indent="0">
              <a:buFontTx/>
              <a:buNone/>
              <a:defRPr sz="1200" b="1"/>
            </a:lvl4pPr>
            <a:lvl5pPr marL="0" indent="0">
              <a:buFontTx/>
              <a:buNone/>
              <a:defRPr sz="1200" b="1"/>
            </a:lvl5pPr>
            <a:lvl6pPr marL="0" indent="0">
              <a:buFontTx/>
              <a:buNone/>
              <a:defRPr sz="1200" b="1"/>
            </a:lvl6pPr>
            <a:lvl7pPr marL="0" indent="0">
              <a:buFontTx/>
              <a:buNone/>
              <a:defRPr sz="1200" b="1"/>
            </a:lvl7pPr>
            <a:lvl8pPr marL="0" indent="0">
              <a:buFontTx/>
              <a:buNone/>
              <a:defRPr sz="1200" b="1"/>
            </a:lvl8pPr>
            <a:lvl9pPr marL="0" indent="0">
              <a:buFontTx/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sz="quarter" idx="23" hasCustomPrompt="1"/>
          </p:nvPr>
        </p:nvSpPr>
        <p:spPr>
          <a:xfrm>
            <a:off x="5504688" y="1556766"/>
            <a:ext cx="1600200" cy="761238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29" name="Content Placeholder 28"/>
          <p:cNvSpPr>
            <a:spLocks noGrp="1"/>
          </p:cNvSpPr>
          <p:nvPr>
            <p:ph sz="quarter" idx="24"/>
          </p:nvPr>
        </p:nvSpPr>
        <p:spPr>
          <a:xfrm>
            <a:off x="5504688" y="2393442"/>
            <a:ext cx="1600200" cy="2235708"/>
          </a:xfrm>
        </p:spPr>
        <p:txBody>
          <a:bodyPr/>
          <a:lstStyle>
            <a:lvl1pPr>
              <a:defRPr sz="1100"/>
            </a:lvl1pPr>
            <a:lvl2pPr marL="119063" indent="-119063">
              <a:defRPr sz="1100"/>
            </a:lvl2pPr>
            <a:lvl3pPr marL="228600" indent="-109538">
              <a:tabLst/>
              <a:defRPr sz="1100"/>
            </a:lvl3pPr>
            <a:lvl4pPr marL="342900" indent="-114300">
              <a:defRPr sz="900"/>
            </a:lvl4pPr>
            <a:lvl5pPr marL="457200" indent="-114300">
              <a:buClrTx/>
              <a:buFont typeface="Arial" pitchFamily="34" charset="0"/>
              <a:buChar char="−"/>
              <a:defRPr sz="900"/>
            </a:lvl5pPr>
            <a:lvl6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6pPr>
            <a:lvl7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25"/>
          </p:nvPr>
        </p:nvSpPr>
        <p:spPr>
          <a:xfrm>
            <a:off x="7223760" y="1200150"/>
            <a:ext cx="1600200" cy="274320"/>
          </a:xfrm>
        </p:spPr>
        <p:txBody>
          <a:bodyPr/>
          <a:lstStyle>
            <a:lvl1pPr marL="0" indent="0">
              <a:buFontTx/>
              <a:buNone/>
              <a:defRPr sz="1100" b="1"/>
            </a:lvl1pPr>
            <a:lvl2pPr marL="0" indent="0">
              <a:buFontTx/>
              <a:buNone/>
              <a:defRPr sz="1200" b="1"/>
            </a:lvl2pPr>
            <a:lvl3pPr marL="0" indent="0">
              <a:buFontTx/>
              <a:buNone/>
              <a:defRPr sz="1200" b="1"/>
            </a:lvl3pPr>
            <a:lvl4pPr marL="0" indent="0">
              <a:buFontTx/>
              <a:buNone/>
              <a:defRPr sz="1200" b="1"/>
            </a:lvl4pPr>
            <a:lvl5pPr marL="0" indent="0">
              <a:buFontTx/>
              <a:buNone/>
              <a:defRPr sz="1200" b="1"/>
            </a:lvl5pPr>
            <a:lvl6pPr marL="0" indent="0">
              <a:buFontTx/>
              <a:buNone/>
              <a:defRPr sz="1200" b="1"/>
            </a:lvl6pPr>
            <a:lvl7pPr marL="0" indent="0">
              <a:buFontTx/>
              <a:buNone/>
              <a:defRPr sz="1200" b="1"/>
            </a:lvl7pPr>
            <a:lvl8pPr marL="0" indent="0">
              <a:buFontTx/>
              <a:buNone/>
              <a:defRPr sz="1200" b="1"/>
            </a:lvl8pPr>
            <a:lvl9pPr marL="0" indent="0">
              <a:buFontTx/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Content Placeholder 32"/>
          <p:cNvSpPr>
            <a:spLocks noGrp="1"/>
          </p:cNvSpPr>
          <p:nvPr>
            <p:ph sz="quarter" idx="26" hasCustomPrompt="1"/>
          </p:nvPr>
        </p:nvSpPr>
        <p:spPr>
          <a:xfrm>
            <a:off x="7223760" y="1556766"/>
            <a:ext cx="1600200" cy="761238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35" name="Content Placeholder 34"/>
          <p:cNvSpPr>
            <a:spLocks noGrp="1"/>
          </p:cNvSpPr>
          <p:nvPr>
            <p:ph sz="quarter" idx="27"/>
          </p:nvPr>
        </p:nvSpPr>
        <p:spPr>
          <a:xfrm>
            <a:off x="7223760" y="2393442"/>
            <a:ext cx="1600200" cy="2235708"/>
          </a:xfrm>
        </p:spPr>
        <p:txBody>
          <a:bodyPr/>
          <a:lstStyle>
            <a:lvl1pPr>
              <a:defRPr sz="1100"/>
            </a:lvl1pPr>
            <a:lvl2pPr marL="119063" indent="-119063">
              <a:defRPr sz="1100"/>
            </a:lvl2pPr>
            <a:lvl3pPr marL="228600" indent="-109538">
              <a:defRPr sz="1100"/>
            </a:lvl3pPr>
            <a:lvl4pPr marL="342900" indent="-114300">
              <a:buClr>
                <a:schemeClr val="accent1"/>
              </a:buClr>
              <a:buFont typeface="Arial" pitchFamily="34" charset="0"/>
              <a:buChar char="•"/>
              <a:defRPr sz="900"/>
            </a:lvl4pPr>
            <a:lvl5pPr marL="457200" indent="-114300">
              <a:buClrTx/>
              <a:buFont typeface="Arial" pitchFamily="34" charset="0"/>
              <a:buChar char="−"/>
              <a:defRPr sz="900"/>
            </a:lvl5pPr>
            <a:lvl6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6pPr>
            <a:lvl7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2"/>
          </p:nvPr>
        </p:nvSpPr>
        <p:spPr>
          <a:xfrm>
            <a:off x="918208" y="4781550"/>
            <a:ext cx="2114552" cy="10296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lang="en-US" sz="700" kern="120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</a:lstStyle>
          <a:p>
            <a:fld id="{85F48AAA-0F18-4F45-970F-64DC25DD9900}" type="datetime4">
              <a:rPr lang="en-GB" smtClean="0"/>
              <a:t>31 July 2018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 with Content Option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7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700"/>
            </a:lvl1pPr>
          </a:lstStyle>
          <a:p>
            <a:fld id="{D626626A-31BC-42D5-8B98-F47D2A66E9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304800" y="1200150"/>
            <a:ext cx="1615440" cy="761238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Clr>
                <a:schemeClr val="accent1"/>
              </a:buClr>
              <a:buFontTx/>
              <a:buNone/>
              <a:defRPr sz="1600"/>
            </a:lvl7pPr>
            <a:lvl8pPr marL="0" indent="0">
              <a:buClr>
                <a:schemeClr val="accent1"/>
              </a:buClr>
              <a:buFontTx/>
              <a:buNone/>
              <a:defRPr sz="1600"/>
            </a:lvl8pPr>
            <a:lvl9pPr marL="0" indent="0">
              <a:buClr>
                <a:schemeClr val="accent1"/>
              </a:buClr>
              <a:buFontTx/>
              <a:buNone/>
              <a:defRPr sz="1600"/>
            </a:lvl9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304800" y="2043684"/>
            <a:ext cx="1615440" cy="2596349"/>
          </a:xfrm>
        </p:spPr>
        <p:txBody>
          <a:bodyPr/>
          <a:lstStyle>
            <a:lvl1pPr>
              <a:defRPr sz="1100"/>
            </a:lvl1pPr>
            <a:lvl2pPr marL="114300" indent="-114300">
              <a:defRPr sz="1100"/>
            </a:lvl2pPr>
            <a:lvl3pPr marL="228600" indent="-114300">
              <a:defRPr sz="1100"/>
            </a:lvl3pPr>
            <a:lvl4pPr marL="342900" indent="-114300">
              <a:defRPr sz="900"/>
            </a:lvl4pPr>
            <a:lvl5pPr marL="457200" indent="-114300">
              <a:buClrTx/>
              <a:buFont typeface="Arial" pitchFamily="34" charset="0"/>
              <a:buChar char="−"/>
              <a:defRPr sz="900"/>
            </a:lvl5pPr>
            <a:lvl6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6pPr>
            <a:lvl7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 hasCustomPrompt="1"/>
          </p:nvPr>
        </p:nvSpPr>
        <p:spPr>
          <a:xfrm>
            <a:off x="2048256" y="1200150"/>
            <a:ext cx="1600200" cy="761238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6"/>
          </p:nvPr>
        </p:nvSpPr>
        <p:spPr>
          <a:xfrm>
            <a:off x="2048256" y="2043684"/>
            <a:ext cx="1600200" cy="2596349"/>
          </a:xfrm>
        </p:spPr>
        <p:txBody>
          <a:bodyPr/>
          <a:lstStyle>
            <a:lvl1pPr>
              <a:defRPr sz="1100"/>
            </a:lvl1pPr>
            <a:lvl2pPr marL="114300" indent="-114300">
              <a:defRPr sz="1100"/>
            </a:lvl2pPr>
            <a:lvl3pPr marL="228600" indent="-114300">
              <a:defRPr sz="1100"/>
            </a:lvl3pPr>
            <a:lvl4pPr marL="342900" indent="-114300">
              <a:defRPr sz="900"/>
            </a:lvl4pPr>
            <a:lvl5pPr marL="457200" indent="-114300">
              <a:buClrTx/>
              <a:buFont typeface="Arial" pitchFamily="34" charset="0"/>
              <a:buChar char="−"/>
              <a:defRPr sz="900"/>
            </a:lvl5pPr>
            <a:lvl6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6pPr>
            <a:lvl7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7" hasCustomPrompt="1"/>
          </p:nvPr>
        </p:nvSpPr>
        <p:spPr>
          <a:xfrm>
            <a:off x="3776472" y="1200150"/>
            <a:ext cx="1600200" cy="761238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8"/>
          </p:nvPr>
        </p:nvSpPr>
        <p:spPr>
          <a:xfrm>
            <a:off x="3776472" y="2043684"/>
            <a:ext cx="1600200" cy="2596349"/>
          </a:xfrm>
        </p:spPr>
        <p:txBody>
          <a:bodyPr/>
          <a:lstStyle>
            <a:lvl1pPr>
              <a:defRPr sz="1100"/>
            </a:lvl1pPr>
            <a:lvl2pPr marL="114300" indent="-114300">
              <a:defRPr sz="1100"/>
            </a:lvl2pPr>
            <a:lvl3pPr marL="228600" indent="-114300">
              <a:defRPr sz="1100"/>
            </a:lvl3pPr>
            <a:lvl4pPr marL="342900" indent="-114300">
              <a:defRPr sz="900"/>
            </a:lvl4pPr>
            <a:lvl5pPr marL="457200" indent="-114300">
              <a:buClrTx/>
              <a:buFont typeface="Arial" pitchFamily="34" charset="0"/>
              <a:buChar char="−"/>
              <a:defRPr sz="900"/>
            </a:lvl5pPr>
            <a:lvl6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6pPr>
            <a:lvl7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9" hasCustomPrompt="1"/>
          </p:nvPr>
        </p:nvSpPr>
        <p:spPr>
          <a:xfrm>
            <a:off x="5504688" y="1200150"/>
            <a:ext cx="1600200" cy="761238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22" name="Content Placeholder 21"/>
          <p:cNvSpPr>
            <a:spLocks noGrp="1"/>
          </p:cNvSpPr>
          <p:nvPr>
            <p:ph sz="quarter" idx="20"/>
          </p:nvPr>
        </p:nvSpPr>
        <p:spPr>
          <a:xfrm>
            <a:off x="5504688" y="2043684"/>
            <a:ext cx="1600200" cy="2596349"/>
          </a:xfrm>
        </p:spPr>
        <p:txBody>
          <a:bodyPr/>
          <a:lstStyle>
            <a:lvl1pPr>
              <a:defRPr sz="1100"/>
            </a:lvl1pPr>
            <a:lvl2pPr marL="114300" indent="-114300">
              <a:defRPr sz="1100"/>
            </a:lvl2pPr>
            <a:lvl3pPr marL="228600" indent="-114300">
              <a:defRPr sz="1100"/>
            </a:lvl3pPr>
            <a:lvl4pPr marL="342900" indent="-114300">
              <a:defRPr sz="900"/>
            </a:lvl4pPr>
            <a:lvl5pPr marL="457200" indent="-114300">
              <a:buClrTx/>
              <a:buFont typeface="Arial" pitchFamily="34" charset="0"/>
              <a:buChar char="−"/>
              <a:defRPr sz="900"/>
            </a:lvl5pPr>
            <a:lvl6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6pPr>
            <a:lvl7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1" hasCustomPrompt="1"/>
          </p:nvPr>
        </p:nvSpPr>
        <p:spPr>
          <a:xfrm>
            <a:off x="7223760" y="1200150"/>
            <a:ext cx="1600200" cy="761238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sz="quarter" idx="22"/>
          </p:nvPr>
        </p:nvSpPr>
        <p:spPr>
          <a:xfrm>
            <a:off x="7239000" y="2057400"/>
            <a:ext cx="1600200" cy="2571750"/>
          </a:xfrm>
        </p:spPr>
        <p:txBody>
          <a:bodyPr/>
          <a:lstStyle>
            <a:lvl1pPr>
              <a:defRPr sz="1100"/>
            </a:lvl1pPr>
            <a:lvl2pPr marL="114300" indent="-114300">
              <a:defRPr sz="1100"/>
            </a:lvl2pPr>
            <a:lvl3pPr marL="228600" indent="-114300">
              <a:defRPr sz="1100"/>
            </a:lvl3pPr>
            <a:lvl4pPr marL="342900" indent="-114300">
              <a:defRPr sz="900"/>
            </a:lvl4pPr>
            <a:lvl5pPr marL="457200" indent="-114300">
              <a:buClrTx/>
              <a:buFont typeface="Arial" pitchFamily="34" charset="0"/>
              <a:buChar char="−"/>
              <a:defRPr sz="900"/>
            </a:lvl5pPr>
            <a:lvl6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6pPr>
            <a:lvl7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918208" y="4781550"/>
            <a:ext cx="2114552" cy="10296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lang="en-US" sz="700" kern="120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</a:lstStyle>
          <a:p>
            <a:fld id="{84EE178D-DA11-994D-8F90-DA32D983EF44}" type="datetime4">
              <a:rPr lang="en-GB" smtClean="0"/>
              <a:t>31 July 2018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 with Content Option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7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700"/>
            </a:lvl1pPr>
          </a:lstStyle>
          <a:p>
            <a:fld id="{D626626A-31BC-42D5-8B98-F47D2A66E9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04800" y="1200150"/>
            <a:ext cx="1615440" cy="274320"/>
          </a:xfrm>
        </p:spPr>
        <p:txBody>
          <a:bodyPr/>
          <a:lstStyle>
            <a:lvl1pPr marL="0" indent="0">
              <a:buFontTx/>
              <a:buNone/>
              <a:defRPr sz="1100" b="1"/>
            </a:lvl1pPr>
            <a:lvl2pPr marL="0" indent="0">
              <a:buFontTx/>
              <a:buNone/>
              <a:defRPr sz="1200" b="1"/>
            </a:lvl2pPr>
            <a:lvl3pPr marL="0" indent="0">
              <a:buFontTx/>
              <a:buNone/>
              <a:defRPr sz="1200" b="1"/>
            </a:lvl3pPr>
            <a:lvl4pPr marL="0" indent="0">
              <a:buFontTx/>
              <a:buNone/>
              <a:defRPr sz="1200" b="1"/>
            </a:lvl4pPr>
            <a:lvl5pPr marL="0" indent="0">
              <a:buFontTx/>
              <a:buNone/>
              <a:defRPr sz="1200" b="1"/>
            </a:lvl5pPr>
            <a:lvl6pPr marL="0" indent="0">
              <a:buFontTx/>
              <a:buNone/>
              <a:defRPr sz="1200" b="1"/>
            </a:lvl6pPr>
            <a:lvl7pPr marL="0" indent="0">
              <a:buFontTx/>
              <a:buNone/>
              <a:defRPr sz="1200" b="1"/>
            </a:lvl7pPr>
            <a:lvl8pPr marL="0" indent="0">
              <a:buFontTx/>
              <a:buNone/>
              <a:defRPr sz="1200" b="1"/>
            </a:lvl8pPr>
            <a:lvl9pPr marL="0" indent="0">
              <a:buFontTx/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 hasCustomPrompt="1"/>
          </p:nvPr>
        </p:nvSpPr>
        <p:spPr>
          <a:xfrm>
            <a:off x="304800" y="1556766"/>
            <a:ext cx="1615440" cy="761238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 hasCustomPrompt="1"/>
          </p:nvPr>
        </p:nvSpPr>
        <p:spPr>
          <a:xfrm>
            <a:off x="304800" y="2400300"/>
            <a:ext cx="1615440" cy="761238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6"/>
          </p:nvPr>
        </p:nvSpPr>
        <p:spPr>
          <a:xfrm>
            <a:off x="304800" y="3243834"/>
            <a:ext cx="1615440" cy="1385316"/>
          </a:xfrm>
        </p:spPr>
        <p:txBody>
          <a:bodyPr/>
          <a:lstStyle>
            <a:lvl1pPr>
              <a:defRPr sz="1100"/>
            </a:lvl1pPr>
            <a:lvl2pPr marL="119063" indent="-119063">
              <a:defRPr sz="1100"/>
            </a:lvl2pPr>
            <a:lvl3pPr marL="228600" indent="-109538">
              <a:defRPr sz="1100"/>
            </a:lvl3pPr>
            <a:lvl4pPr marL="342900" indent="-114300">
              <a:defRPr sz="900"/>
            </a:lvl4pPr>
            <a:lvl5pPr marL="457200" indent="-114300">
              <a:buClrTx/>
              <a:buFont typeface="Arial" pitchFamily="34" charset="0"/>
              <a:buChar char="−"/>
              <a:defRPr sz="900"/>
            </a:lvl5pPr>
            <a:lvl6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6pPr>
            <a:lvl7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2048256" y="1200150"/>
            <a:ext cx="1600200" cy="274320"/>
          </a:xfrm>
        </p:spPr>
        <p:txBody>
          <a:bodyPr/>
          <a:lstStyle>
            <a:lvl1pPr marL="0" indent="0">
              <a:buFontTx/>
              <a:buNone/>
              <a:defRPr sz="1100" b="1"/>
            </a:lvl1pPr>
            <a:lvl2pPr marL="0" indent="0">
              <a:buFontTx/>
              <a:buNone/>
              <a:defRPr sz="1200" b="1"/>
            </a:lvl2pPr>
            <a:lvl3pPr marL="0" indent="0">
              <a:buFontTx/>
              <a:buNone/>
              <a:defRPr sz="1200" b="1"/>
            </a:lvl3pPr>
            <a:lvl4pPr marL="0" indent="0">
              <a:buFontTx/>
              <a:buNone/>
              <a:defRPr sz="1200" b="1"/>
            </a:lvl4pPr>
            <a:lvl5pPr marL="0" indent="0">
              <a:buFontTx/>
              <a:buNone/>
              <a:defRPr sz="1200" b="1"/>
            </a:lvl5pPr>
            <a:lvl6pPr marL="0" indent="0">
              <a:buFontTx/>
              <a:buNone/>
              <a:defRPr sz="1200" b="1"/>
            </a:lvl6pPr>
            <a:lvl7pPr marL="0" indent="0">
              <a:buFontTx/>
              <a:buNone/>
              <a:defRPr sz="1200" b="1"/>
            </a:lvl7pPr>
            <a:lvl8pPr marL="0" indent="0">
              <a:buFontTx/>
              <a:buNone/>
              <a:defRPr sz="1200" b="1"/>
            </a:lvl8pPr>
            <a:lvl9pPr marL="0" indent="0">
              <a:buFontTx/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8" hasCustomPrompt="1"/>
          </p:nvPr>
        </p:nvSpPr>
        <p:spPr>
          <a:xfrm>
            <a:off x="2048256" y="1556766"/>
            <a:ext cx="1600200" cy="761238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9" hasCustomPrompt="1"/>
          </p:nvPr>
        </p:nvSpPr>
        <p:spPr>
          <a:xfrm>
            <a:off x="2048256" y="2400300"/>
            <a:ext cx="1600200" cy="761238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21" name="Content Placeholder 20"/>
          <p:cNvSpPr>
            <a:spLocks noGrp="1"/>
          </p:cNvSpPr>
          <p:nvPr>
            <p:ph sz="quarter" idx="20"/>
          </p:nvPr>
        </p:nvSpPr>
        <p:spPr>
          <a:xfrm>
            <a:off x="2048256" y="3243834"/>
            <a:ext cx="1600200" cy="1385316"/>
          </a:xfrm>
        </p:spPr>
        <p:txBody>
          <a:bodyPr/>
          <a:lstStyle>
            <a:lvl1pPr>
              <a:defRPr sz="1100"/>
            </a:lvl1pPr>
            <a:lvl2pPr marL="119063" indent="-119063">
              <a:defRPr sz="1100"/>
            </a:lvl2pPr>
            <a:lvl3pPr marL="228600" indent="-109538">
              <a:defRPr sz="1100"/>
            </a:lvl3pPr>
            <a:lvl4pPr marL="342900" indent="-114300">
              <a:defRPr sz="900"/>
            </a:lvl4pPr>
            <a:lvl5pPr marL="457200" indent="-114300">
              <a:buClrTx/>
              <a:buFont typeface="Arial" pitchFamily="34" charset="0"/>
              <a:buChar char="−"/>
              <a:defRPr sz="900"/>
            </a:lvl5pPr>
            <a:lvl6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6pPr>
            <a:lvl7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21"/>
          </p:nvPr>
        </p:nvSpPr>
        <p:spPr>
          <a:xfrm>
            <a:off x="3776472" y="1200150"/>
            <a:ext cx="1600200" cy="274320"/>
          </a:xfrm>
        </p:spPr>
        <p:txBody>
          <a:bodyPr/>
          <a:lstStyle>
            <a:lvl1pPr marL="0" indent="0">
              <a:buFontTx/>
              <a:buNone/>
              <a:defRPr sz="1100" b="1"/>
            </a:lvl1pPr>
            <a:lvl2pPr marL="0" indent="0">
              <a:buFontTx/>
              <a:buNone/>
              <a:defRPr sz="1200" b="1"/>
            </a:lvl2pPr>
            <a:lvl3pPr marL="0" indent="0">
              <a:buFontTx/>
              <a:buNone/>
              <a:defRPr sz="1200" b="1"/>
            </a:lvl3pPr>
            <a:lvl4pPr marL="0" indent="0">
              <a:buFontTx/>
              <a:buNone/>
              <a:defRPr sz="1200" b="1"/>
            </a:lvl4pPr>
            <a:lvl5pPr marL="0" indent="0">
              <a:buFontTx/>
              <a:buNone/>
              <a:defRPr sz="1200" b="1"/>
            </a:lvl5pPr>
            <a:lvl6pPr marL="0" indent="0">
              <a:buFontTx/>
              <a:buNone/>
              <a:defRPr sz="1200" b="1"/>
            </a:lvl6pPr>
            <a:lvl7pPr marL="0" indent="0">
              <a:buFontTx/>
              <a:buNone/>
              <a:defRPr sz="1200" b="1"/>
            </a:lvl7pPr>
            <a:lvl8pPr marL="0" indent="0">
              <a:buFontTx/>
              <a:buNone/>
              <a:defRPr sz="1200" b="1"/>
            </a:lvl8pPr>
            <a:lvl9pPr marL="0" indent="0">
              <a:buFontTx/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ontent Placeholder 24"/>
          <p:cNvSpPr>
            <a:spLocks noGrp="1"/>
          </p:cNvSpPr>
          <p:nvPr>
            <p:ph sz="quarter" idx="22" hasCustomPrompt="1"/>
          </p:nvPr>
        </p:nvSpPr>
        <p:spPr>
          <a:xfrm>
            <a:off x="3776472" y="1556766"/>
            <a:ext cx="1600200" cy="761238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sz="quarter" idx="23" hasCustomPrompt="1"/>
          </p:nvPr>
        </p:nvSpPr>
        <p:spPr>
          <a:xfrm>
            <a:off x="3776472" y="2400300"/>
            <a:ext cx="1600200" cy="761238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29" name="Content Placeholder 28"/>
          <p:cNvSpPr>
            <a:spLocks noGrp="1"/>
          </p:cNvSpPr>
          <p:nvPr>
            <p:ph sz="quarter" idx="24"/>
          </p:nvPr>
        </p:nvSpPr>
        <p:spPr>
          <a:xfrm>
            <a:off x="3776472" y="3243834"/>
            <a:ext cx="1600200" cy="1385316"/>
          </a:xfrm>
        </p:spPr>
        <p:txBody>
          <a:bodyPr/>
          <a:lstStyle>
            <a:lvl1pPr>
              <a:defRPr sz="1100"/>
            </a:lvl1pPr>
            <a:lvl2pPr marL="119063" indent="-119063">
              <a:defRPr sz="1100"/>
            </a:lvl2pPr>
            <a:lvl3pPr marL="228600" indent="-109538">
              <a:defRPr sz="1100"/>
            </a:lvl3pPr>
            <a:lvl4pPr marL="342900" indent="-114300">
              <a:defRPr sz="900"/>
            </a:lvl4pPr>
            <a:lvl5pPr marL="457200" indent="-114300">
              <a:buClrTx/>
              <a:buFont typeface="Arial" pitchFamily="34" charset="0"/>
              <a:buChar char="−"/>
              <a:defRPr sz="900"/>
            </a:lvl5pPr>
            <a:lvl6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6pPr>
            <a:lvl7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25"/>
          </p:nvPr>
        </p:nvSpPr>
        <p:spPr>
          <a:xfrm>
            <a:off x="5504688" y="1200150"/>
            <a:ext cx="1600200" cy="274320"/>
          </a:xfrm>
        </p:spPr>
        <p:txBody>
          <a:bodyPr/>
          <a:lstStyle>
            <a:lvl1pPr marL="0" indent="0">
              <a:buFontTx/>
              <a:buNone/>
              <a:defRPr sz="1100" b="1"/>
            </a:lvl1pPr>
            <a:lvl2pPr marL="0" indent="0">
              <a:buFontTx/>
              <a:buNone/>
              <a:defRPr sz="1200" b="1"/>
            </a:lvl2pPr>
            <a:lvl3pPr marL="0" indent="0">
              <a:buFontTx/>
              <a:buNone/>
              <a:defRPr sz="1200" b="1"/>
            </a:lvl3pPr>
            <a:lvl4pPr marL="0" indent="0">
              <a:buFontTx/>
              <a:buNone/>
              <a:defRPr sz="1200" b="1"/>
            </a:lvl4pPr>
            <a:lvl5pPr marL="0" indent="0">
              <a:buFontTx/>
              <a:buNone/>
              <a:defRPr sz="1200" b="1"/>
            </a:lvl5pPr>
            <a:lvl6pPr marL="0" indent="0">
              <a:buFontTx/>
              <a:buNone/>
              <a:defRPr sz="1200" b="1"/>
            </a:lvl6pPr>
            <a:lvl7pPr marL="0" indent="0">
              <a:buFontTx/>
              <a:buNone/>
              <a:defRPr sz="1200" b="1"/>
            </a:lvl7pPr>
            <a:lvl8pPr marL="0" indent="0">
              <a:buFontTx/>
              <a:buNone/>
              <a:defRPr sz="1200" b="1"/>
            </a:lvl8pPr>
            <a:lvl9pPr marL="0" indent="0">
              <a:buFontTx/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Content Placeholder 32"/>
          <p:cNvSpPr>
            <a:spLocks noGrp="1"/>
          </p:cNvSpPr>
          <p:nvPr>
            <p:ph sz="quarter" idx="26" hasCustomPrompt="1"/>
          </p:nvPr>
        </p:nvSpPr>
        <p:spPr>
          <a:xfrm>
            <a:off x="5504688" y="1556766"/>
            <a:ext cx="1600200" cy="761238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35" name="Content Placeholder 34"/>
          <p:cNvSpPr>
            <a:spLocks noGrp="1"/>
          </p:cNvSpPr>
          <p:nvPr>
            <p:ph sz="quarter" idx="27" hasCustomPrompt="1"/>
          </p:nvPr>
        </p:nvSpPr>
        <p:spPr>
          <a:xfrm>
            <a:off x="5504688" y="2400300"/>
            <a:ext cx="1600200" cy="761238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37" name="Content Placeholder 36"/>
          <p:cNvSpPr>
            <a:spLocks noGrp="1"/>
          </p:cNvSpPr>
          <p:nvPr>
            <p:ph sz="quarter" idx="28"/>
          </p:nvPr>
        </p:nvSpPr>
        <p:spPr>
          <a:xfrm>
            <a:off x="5504688" y="3243834"/>
            <a:ext cx="1600200" cy="1385316"/>
          </a:xfrm>
        </p:spPr>
        <p:txBody>
          <a:bodyPr/>
          <a:lstStyle>
            <a:lvl1pPr>
              <a:defRPr sz="1100"/>
            </a:lvl1pPr>
            <a:lvl2pPr marL="119063" indent="-119063">
              <a:defRPr sz="1100"/>
            </a:lvl2pPr>
            <a:lvl3pPr marL="228600" indent="-109538">
              <a:defRPr sz="1100"/>
            </a:lvl3pPr>
            <a:lvl4pPr marL="342900" indent="-114300">
              <a:defRPr sz="900"/>
            </a:lvl4pPr>
            <a:lvl5pPr marL="457200" indent="-114300">
              <a:buClrTx/>
              <a:buFont typeface="Arial" pitchFamily="34" charset="0"/>
              <a:buChar char="−"/>
              <a:defRPr sz="900"/>
            </a:lvl5pPr>
            <a:lvl6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6pPr>
            <a:lvl7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9" name="Text Placeholder 38"/>
          <p:cNvSpPr>
            <a:spLocks noGrp="1"/>
          </p:cNvSpPr>
          <p:nvPr>
            <p:ph type="body" sz="quarter" idx="29"/>
          </p:nvPr>
        </p:nvSpPr>
        <p:spPr>
          <a:xfrm>
            <a:off x="7223760" y="1200150"/>
            <a:ext cx="1600200" cy="274320"/>
          </a:xfrm>
        </p:spPr>
        <p:txBody>
          <a:bodyPr/>
          <a:lstStyle>
            <a:lvl1pPr marL="0" indent="0">
              <a:buFontTx/>
              <a:buNone/>
              <a:defRPr sz="1100" b="1"/>
            </a:lvl1pPr>
            <a:lvl2pPr marL="0" indent="0">
              <a:buFontTx/>
              <a:buNone/>
              <a:defRPr sz="1200" b="1"/>
            </a:lvl2pPr>
            <a:lvl3pPr marL="0" indent="0">
              <a:buFontTx/>
              <a:buNone/>
              <a:defRPr sz="1200" b="1"/>
            </a:lvl3pPr>
            <a:lvl4pPr marL="0" indent="0">
              <a:buFontTx/>
              <a:buNone/>
              <a:defRPr sz="1200" b="1"/>
            </a:lvl4pPr>
            <a:lvl5pPr marL="0" indent="0">
              <a:buFontTx/>
              <a:buNone/>
              <a:defRPr sz="1200" b="1"/>
            </a:lvl5pPr>
            <a:lvl6pPr marL="0" indent="0">
              <a:buFontTx/>
              <a:buNone/>
              <a:defRPr sz="1200" b="1"/>
            </a:lvl6pPr>
            <a:lvl7pPr marL="0" indent="0">
              <a:buFontTx/>
              <a:buNone/>
              <a:defRPr sz="1200" b="1"/>
            </a:lvl7pPr>
            <a:lvl8pPr marL="0" indent="0">
              <a:buFontTx/>
              <a:buNone/>
              <a:defRPr sz="1200" b="1"/>
            </a:lvl8pPr>
            <a:lvl9pPr marL="0" indent="0">
              <a:buFontTx/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Content Placeholder 40"/>
          <p:cNvSpPr>
            <a:spLocks noGrp="1"/>
          </p:cNvSpPr>
          <p:nvPr>
            <p:ph sz="quarter" idx="30" hasCustomPrompt="1"/>
          </p:nvPr>
        </p:nvSpPr>
        <p:spPr>
          <a:xfrm>
            <a:off x="7223760" y="1556766"/>
            <a:ext cx="1600200" cy="761238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43" name="Content Placeholder 42"/>
          <p:cNvSpPr>
            <a:spLocks noGrp="1"/>
          </p:cNvSpPr>
          <p:nvPr>
            <p:ph sz="quarter" idx="31" hasCustomPrompt="1"/>
          </p:nvPr>
        </p:nvSpPr>
        <p:spPr>
          <a:xfrm>
            <a:off x="7223760" y="2400300"/>
            <a:ext cx="1600200" cy="761238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45" name="Content Placeholder 44"/>
          <p:cNvSpPr>
            <a:spLocks noGrp="1"/>
          </p:cNvSpPr>
          <p:nvPr>
            <p:ph sz="quarter" idx="32"/>
          </p:nvPr>
        </p:nvSpPr>
        <p:spPr>
          <a:xfrm>
            <a:off x="7223760" y="3243834"/>
            <a:ext cx="1600200" cy="1385316"/>
          </a:xfrm>
        </p:spPr>
        <p:txBody>
          <a:bodyPr/>
          <a:lstStyle>
            <a:lvl1pPr>
              <a:defRPr sz="1100"/>
            </a:lvl1pPr>
            <a:lvl2pPr marL="119063" indent="-119063">
              <a:defRPr sz="1100"/>
            </a:lvl2pPr>
            <a:lvl3pPr marL="228600" indent="-109538">
              <a:defRPr sz="1100"/>
            </a:lvl3pPr>
            <a:lvl4pPr marL="342900" indent="-114300">
              <a:defRPr sz="900"/>
            </a:lvl4pPr>
            <a:lvl5pPr marL="457200" indent="-114300">
              <a:buClrTx/>
              <a:buFont typeface="Arial" pitchFamily="34" charset="0"/>
              <a:buChar char="−"/>
              <a:defRPr sz="900"/>
            </a:lvl5pPr>
            <a:lvl6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6pPr>
            <a:lvl7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6" name="Date Placeholder 3"/>
          <p:cNvSpPr>
            <a:spLocks noGrp="1"/>
          </p:cNvSpPr>
          <p:nvPr>
            <p:ph type="dt" sz="half" idx="2"/>
          </p:nvPr>
        </p:nvSpPr>
        <p:spPr>
          <a:xfrm>
            <a:off x="918208" y="4781550"/>
            <a:ext cx="2114552" cy="10296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lang="en-US" sz="700" kern="120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</a:lstStyle>
          <a:p>
            <a:fld id="{46164971-98D2-944E-BD83-8A95F0F9B468}" type="datetime4">
              <a:rPr lang="en-GB" smtClean="0"/>
              <a:t>31 July 2018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7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700"/>
            </a:lvl1pPr>
          </a:lstStyle>
          <a:p>
            <a:fld id="{D626626A-31BC-42D5-8B98-F47D2A66E9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04800" y="1200150"/>
            <a:ext cx="1322832" cy="3429000"/>
          </a:xfrm>
        </p:spPr>
        <p:txBody>
          <a:bodyPr/>
          <a:lstStyle>
            <a:lvl1pPr>
              <a:defRPr sz="1100"/>
            </a:lvl1pPr>
            <a:lvl2pPr marL="114300" indent="-114300">
              <a:defRPr sz="1100"/>
            </a:lvl2pPr>
            <a:lvl3pPr marL="228600" indent="-114300">
              <a:defRPr sz="1100"/>
            </a:lvl3pPr>
            <a:lvl4pPr marL="342900" indent="-114300">
              <a:defRPr sz="900"/>
            </a:lvl4pPr>
            <a:lvl5pPr marL="457200" indent="-114300">
              <a:buClrTx/>
              <a:buFont typeface="Arial" pitchFamily="34" charset="0"/>
              <a:buChar char="−"/>
              <a:defRPr sz="900"/>
            </a:lvl5pPr>
            <a:lvl6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6pPr>
            <a:lvl7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1768929" y="1200150"/>
            <a:ext cx="1307592" cy="3429000"/>
          </a:xfrm>
        </p:spPr>
        <p:txBody>
          <a:bodyPr/>
          <a:lstStyle>
            <a:lvl1pPr>
              <a:defRPr sz="1100"/>
            </a:lvl1pPr>
            <a:lvl2pPr marL="114300" indent="-114300">
              <a:defRPr sz="1100"/>
            </a:lvl2pPr>
            <a:lvl3pPr marL="228600" indent="-114300">
              <a:defRPr sz="1100"/>
            </a:lvl3pPr>
            <a:lvl4pPr marL="342900" indent="-114300">
              <a:defRPr sz="900"/>
            </a:lvl4pPr>
            <a:lvl5pPr marL="457200" indent="-114300">
              <a:buClrTx/>
              <a:buFont typeface="Arial" pitchFamily="34" charset="0"/>
              <a:buChar char="−"/>
              <a:defRPr sz="900"/>
            </a:lvl5pPr>
            <a:lvl6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6pPr>
            <a:lvl7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/>
          </p:nvPr>
        </p:nvSpPr>
        <p:spPr>
          <a:xfrm>
            <a:off x="3194119" y="1200150"/>
            <a:ext cx="1307592" cy="3429000"/>
          </a:xfrm>
        </p:spPr>
        <p:txBody>
          <a:bodyPr/>
          <a:lstStyle>
            <a:lvl1pPr>
              <a:defRPr sz="1100"/>
            </a:lvl1pPr>
            <a:lvl2pPr marL="114300" indent="-114300">
              <a:defRPr sz="1100"/>
            </a:lvl2pPr>
            <a:lvl3pPr marL="228600" indent="-114300">
              <a:defRPr sz="1100"/>
            </a:lvl3pPr>
            <a:lvl4pPr marL="342900" indent="-114300">
              <a:defRPr sz="900"/>
            </a:lvl4pPr>
            <a:lvl5pPr marL="457200" indent="-114300">
              <a:buClrTx/>
              <a:buFont typeface="Arial" pitchFamily="34" charset="0"/>
              <a:buChar char="−"/>
              <a:defRPr sz="900"/>
            </a:lvl5pPr>
            <a:lvl6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6pPr>
            <a:lvl7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6"/>
          </p:nvPr>
        </p:nvSpPr>
        <p:spPr>
          <a:xfrm>
            <a:off x="4647111" y="1200150"/>
            <a:ext cx="1307592" cy="3429000"/>
          </a:xfrm>
        </p:spPr>
        <p:txBody>
          <a:bodyPr/>
          <a:lstStyle>
            <a:lvl1pPr>
              <a:defRPr sz="1100"/>
            </a:lvl1pPr>
            <a:lvl2pPr marL="114300" indent="-114300">
              <a:defRPr sz="1100"/>
            </a:lvl2pPr>
            <a:lvl3pPr marL="228600" indent="-114300">
              <a:defRPr sz="1100"/>
            </a:lvl3pPr>
            <a:lvl4pPr marL="342900" indent="-114300">
              <a:defRPr sz="900"/>
            </a:lvl4pPr>
            <a:lvl5pPr marL="457200" indent="-114300">
              <a:buClrTx/>
              <a:buFont typeface="Arial" pitchFamily="34" charset="0"/>
              <a:buChar char="−"/>
              <a:defRPr sz="900"/>
            </a:lvl5pPr>
            <a:lvl6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6pPr>
            <a:lvl7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7"/>
          </p:nvPr>
        </p:nvSpPr>
        <p:spPr>
          <a:xfrm>
            <a:off x="6080760" y="1200150"/>
            <a:ext cx="1307592" cy="3429000"/>
          </a:xfrm>
        </p:spPr>
        <p:txBody>
          <a:bodyPr/>
          <a:lstStyle>
            <a:lvl1pPr>
              <a:defRPr sz="1100"/>
            </a:lvl1pPr>
            <a:lvl2pPr marL="114300" indent="-114300">
              <a:defRPr sz="1100"/>
            </a:lvl2pPr>
            <a:lvl3pPr marL="228600" indent="-114300">
              <a:defRPr sz="1100"/>
            </a:lvl3pPr>
            <a:lvl4pPr marL="342900" indent="-114300">
              <a:defRPr sz="900"/>
            </a:lvl4pPr>
            <a:lvl5pPr marL="457200" indent="-114300">
              <a:buClrTx/>
              <a:buFont typeface="Arial" pitchFamily="34" charset="0"/>
              <a:buChar char="−"/>
              <a:defRPr sz="900"/>
            </a:lvl5pPr>
            <a:lvl6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6pPr>
            <a:lvl7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8"/>
          </p:nvPr>
        </p:nvSpPr>
        <p:spPr>
          <a:xfrm>
            <a:off x="7516368" y="1200150"/>
            <a:ext cx="1307592" cy="3429000"/>
          </a:xfrm>
        </p:spPr>
        <p:txBody>
          <a:bodyPr/>
          <a:lstStyle>
            <a:lvl1pPr>
              <a:defRPr sz="1100"/>
            </a:lvl1pPr>
            <a:lvl2pPr marL="114300" indent="-114300">
              <a:defRPr sz="1100"/>
            </a:lvl2pPr>
            <a:lvl3pPr marL="228600" indent="-114300">
              <a:defRPr sz="1100"/>
            </a:lvl3pPr>
            <a:lvl4pPr marL="342900" indent="-114300">
              <a:defRPr sz="900"/>
            </a:lvl4pPr>
            <a:lvl5pPr marL="457200" indent="-114300">
              <a:buClrTx/>
              <a:buFont typeface="Arial" pitchFamily="34" charset="0"/>
              <a:buChar char="−"/>
              <a:defRPr sz="900"/>
            </a:lvl5pPr>
            <a:lvl6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6pPr>
            <a:lvl7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918208" y="4781550"/>
            <a:ext cx="2114552" cy="10296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lang="en-US" sz="700" kern="120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</a:lstStyle>
          <a:p>
            <a:fld id="{A39D6245-6191-6C4A-B090-CB8039264CFB}" type="datetime4">
              <a:rPr lang="en-GB" smtClean="0"/>
              <a:t>31 July 2018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Column with Content Option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7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700"/>
            </a:lvl1pPr>
          </a:lstStyle>
          <a:p>
            <a:fld id="{D626626A-31BC-42D5-8B98-F47D2A66E9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04800" y="1200150"/>
            <a:ext cx="1322832" cy="274320"/>
          </a:xfrm>
        </p:spPr>
        <p:txBody>
          <a:bodyPr/>
          <a:lstStyle>
            <a:lvl1pPr marL="0" indent="0">
              <a:buFontTx/>
              <a:buNone/>
              <a:defRPr sz="900" b="1"/>
            </a:lvl1pPr>
            <a:lvl2pPr marL="0" indent="0">
              <a:buFontTx/>
              <a:buNone/>
              <a:defRPr sz="1000" b="1"/>
            </a:lvl2pPr>
            <a:lvl3pPr marL="0" indent="0">
              <a:buFontTx/>
              <a:buNone/>
              <a:defRPr sz="1000" b="1"/>
            </a:lvl3pPr>
            <a:lvl4pPr marL="0" indent="0">
              <a:buFontTx/>
              <a:buNone/>
              <a:defRPr sz="1000" b="1"/>
            </a:lvl4pPr>
            <a:lvl5pPr marL="0" indent="0">
              <a:buFontTx/>
              <a:buNone/>
              <a:defRPr sz="1000" b="1"/>
            </a:lvl5pPr>
            <a:lvl6pPr marL="0" indent="0">
              <a:buFontTx/>
              <a:buNone/>
              <a:defRPr sz="1000" b="1"/>
            </a:lvl6pPr>
            <a:lvl7pPr marL="0" indent="0">
              <a:buFontTx/>
              <a:buNone/>
              <a:defRPr sz="1000" b="1"/>
            </a:lvl7pPr>
            <a:lvl8pPr marL="0" indent="0">
              <a:buFontTx/>
              <a:buNone/>
              <a:defRPr sz="1000" b="1"/>
            </a:lvl8pPr>
            <a:lvl9pPr marL="0" indent="0">
              <a:buFontTx/>
              <a:buNone/>
              <a:defRPr sz="1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78"/>
          <p:cNvSpPr>
            <a:spLocks noGrp="1"/>
          </p:cNvSpPr>
          <p:nvPr>
            <p:ph sz="quarter" idx="14" hasCustomPrompt="1"/>
          </p:nvPr>
        </p:nvSpPr>
        <p:spPr>
          <a:xfrm>
            <a:off x="304800" y="1556766"/>
            <a:ext cx="1322832" cy="761238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8" name="Content Placeholder 80"/>
          <p:cNvSpPr>
            <a:spLocks noGrp="1"/>
          </p:cNvSpPr>
          <p:nvPr>
            <p:ph sz="quarter" idx="15"/>
          </p:nvPr>
        </p:nvSpPr>
        <p:spPr>
          <a:xfrm>
            <a:off x="304800" y="2393442"/>
            <a:ext cx="1322832" cy="2235708"/>
          </a:xfrm>
        </p:spPr>
        <p:txBody>
          <a:bodyPr/>
          <a:lstStyle>
            <a:lvl1pPr>
              <a:defRPr sz="1100"/>
            </a:lvl1pPr>
            <a:lvl2pPr marL="115888" indent="-115888">
              <a:defRPr sz="1100"/>
            </a:lvl2pPr>
            <a:lvl3pPr marL="228600" indent="-112713">
              <a:defRPr sz="1100"/>
            </a:lvl3pPr>
            <a:lvl4pPr marL="342900" indent="-114300">
              <a:defRPr sz="900"/>
            </a:lvl4pPr>
            <a:lvl5pPr marL="457200" indent="-114300">
              <a:defRPr sz="900"/>
            </a:lvl5pPr>
            <a:lvl6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6pPr>
            <a:lvl7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1762648" y="1200150"/>
            <a:ext cx="1307592" cy="274320"/>
          </a:xfrm>
        </p:spPr>
        <p:txBody>
          <a:bodyPr/>
          <a:lstStyle>
            <a:lvl1pPr marL="0" indent="0">
              <a:buFontTx/>
              <a:buNone/>
              <a:defRPr sz="900" b="1"/>
            </a:lvl1pPr>
            <a:lvl2pPr marL="0" indent="0">
              <a:buFontTx/>
              <a:buNone/>
              <a:defRPr sz="1000" b="1"/>
            </a:lvl2pPr>
            <a:lvl3pPr marL="0" indent="0">
              <a:buFontTx/>
              <a:buNone/>
              <a:defRPr sz="1000" b="1"/>
            </a:lvl3pPr>
            <a:lvl4pPr marL="0" indent="0">
              <a:buFontTx/>
              <a:buNone/>
              <a:defRPr sz="1000" b="1"/>
            </a:lvl4pPr>
            <a:lvl5pPr marL="0" indent="0">
              <a:buFontTx/>
              <a:buNone/>
              <a:defRPr sz="1000" b="1"/>
            </a:lvl5pPr>
            <a:lvl6pPr>
              <a:defRPr sz="1000" b="1"/>
            </a:lvl6pPr>
            <a:lvl7pPr marL="0" indent="0">
              <a:buFontTx/>
              <a:buNone/>
              <a:defRPr sz="1000" b="1"/>
            </a:lvl7pPr>
            <a:lvl8pPr>
              <a:defRPr b="1"/>
            </a:lvl8pPr>
            <a:lvl9pPr marL="0" indent="0">
              <a:buFontTx/>
              <a:buNone/>
              <a:defRPr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17"/>
          <p:cNvSpPr>
            <a:spLocks noGrp="1"/>
          </p:cNvSpPr>
          <p:nvPr>
            <p:ph sz="quarter" idx="17" hasCustomPrompt="1"/>
          </p:nvPr>
        </p:nvSpPr>
        <p:spPr>
          <a:xfrm>
            <a:off x="1762648" y="1556766"/>
            <a:ext cx="1307592" cy="761238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>
              <a:defRPr sz="1600"/>
            </a:lvl6pPr>
            <a:lvl7pPr marL="0" indent="0">
              <a:buFontTx/>
              <a:buNone/>
              <a:defRPr sz="1600"/>
            </a:lvl7pPr>
            <a:lvl8pPr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11" name="Content Placeholder 19"/>
          <p:cNvSpPr>
            <a:spLocks noGrp="1"/>
          </p:cNvSpPr>
          <p:nvPr>
            <p:ph sz="quarter" idx="18"/>
          </p:nvPr>
        </p:nvSpPr>
        <p:spPr>
          <a:xfrm>
            <a:off x="1762648" y="2393442"/>
            <a:ext cx="1307592" cy="2235708"/>
          </a:xfrm>
        </p:spPr>
        <p:txBody>
          <a:bodyPr/>
          <a:lstStyle>
            <a:lvl1pPr>
              <a:defRPr sz="1100"/>
            </a:lvl1pPr>
            <a:lvl2pPr marL="114300" indent="-114300">
              <a:defRPr sz="1100"/>
            </a:lvl2pPr>
            <a:lvl3pPr marL="228600" indent="-114300">
              <a:defRPr sz="1100"/>
            </a:lvl3pPr>
            <a:lvl4pPr marL="342900" indent="-114300">
              <a:defRPr sz="900"/>
            </a:lvl4pPr>
            <a:lvl5pPr marL="457200" indent="-114300">
              <a:buClrTx/>
              <a:buFont typeface="Arial" pitchFamily="34" charset="0"/>
              <a:buChar char="−"/>
              <a:defRPr sz="900"/>
            </a:lvl5pPr>
            <a:lvl6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6pPr>
            <a:lvl7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1"/>
          <p:cNvSpPr>
            <a:spLocks noGrp="1"/>
          </p:cNvSpPr>
          <p:nvPr>
            <p:ph type="body" sz="quarter" idx="19"/>
          </p:nvPr>
        </p:nvSpPr>
        <p:spPr>
          <a:xfrm>
            <a:off x="3200400" y="1200150"/>
            <a:ext cx="1307592" cy="274320"/>
          </a:xfrm>
        </p:spPr>
        <p:txBody>
          <a:bodyPr/>
          <a:lstStyle>
            <a:lvl1pPr marL="0" indent="0">
              <a:buFontTx/>
              <a:buNone/>
              <a:defRPr sz="900" b="1"/>
            </a:lvl1pPr>
            <a:lvl2pPr marL="0" indent="0">
              <a:buFontTx/>
              <a:buNone/>
              <a:defRPr sz="1000" b="1"/>
            </a:lvl2pPr>
            <a:lvl3pPr marL="0" indent="0">
              <a:buFontTx/>
              <a:buNone/>
              <a:defRPr sz="1000" b="1"/>
            </a:lvl3pPr>
            <a:lvl4pPr marL="0" indent="0">
              <a:buFontTx/>
              <a:buNone/>
              <a:defRPr sz="1000" b="1"/>
            </a:lvl4pPr>
            <a:lvl5pPr marL="0" indent="0">
              <a:buFontTx/>
              <a:buNone/>
              <a:defRPr sz="1000" b="1"/>
            </a:lvl5pPr>
            <a:lvl6pPr marL="0" indent="0">
              <a:buFontTx/>
              <a:buNone/>
              <a:defRPr sz="1000" b="1"/>
            </a:lvl6pPr>
            <a:lvl7pPr marL="0" indent="0">
              <a:buFontTx/>
              <a:buNone/>
              <a:defRPr sz="1000" b="1"/>
            </a:lvl7pPr>
            <a:lvl8pPr marL="0" indent="0">
              <a:buFontTx/>
              <a:buNone/>
              <a:defRPr sz="1000" b="1"/>
            </a:lvl8pPr>
            <a:lvl9pPr marL="0" indent="0">
              <a:buFontTx/>
              <a:buNone/>
              <a:defRPr sz="1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23"/>
          <p:cNvSpPr>
            <a:spLocks noGrp="1"/>
          </p:cNvSpPr>
          <p:nvPr>
            <p:ph sz="quarter" idx="20" hasCustomPrompt="1"/>
          </p:nvPr>
        </p:nvSpPr>
        <p:spPr>
          <a:xfrm>
            <a:off x="3200400" y="1556766"/>
            <a:ext cx="1307592" cy="761238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14" name="Content Placeholder 25"/>
          <p:cNvSpPr>
            <a:spLocks noGrp="1"/>
          </p:cNvSpPr>
          <p:nvPr>
            <p:ph sz="quarter" idx="21"/>
          </p:nvPr>
        </p:nvSpPr>
        <p:spPr>
          <a:xfrm>
            <a:off x="3200400" y="2393442"/>
            <a:ext cx="1307592" cy="2235708"/>
          </a:xfrm>
        </p:spPr>
        <p:txBody>
          <a:bodyPr/>
          <a:lstStyle>
            <a:lvl1pPr>
              <a:defRPr sz="1100"/>
            </a:lvl1pPr>
            <a:lvl2pPr marL="114300" indent="-114300">
              <a:defRPr sz="1100"/>
            </a:lvl2pPr>
            <a:lvl3pPr marL="228600" indent="-114300">
              <a:defRPr sz="1100"/>
            </a:lvl3pPr>
            <a:lvl4pPr marL="342900" indent="-114300">
              <a:defRPr sz="900"/>
            </a:lvl4pPr>
            <a:lvl5pPr marL="457200" indent="-114300">
              <a:defRPr sz="900"/>
            </a:lvl5pPr>
            <a:lvl6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6pPr>
            <a:lvl7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27"/>
          <p:cNvSpPr>
            <a:spLocks noGrp="1"/>
          </p:cNvSpPr>
          <p:nvPr>
            <p:ph type="body" sz="quarter" idx="22"/>
          </p:nvPr>
        </p:nvSpPr>
        <p:spPr>
          <a:xfrm>
            <a:off x="4636008" y="1200150"/>
            <a:ext cx="1307592" cy="274320"/>
          </a:xfrm>
        </p:spPr>
        <p:txBody>
          <a:bodyPr/>
          <a:lstStyle>
            <a:lvl1pPr marL="0" indent="0">
              <a:buFontTx/>
              <a:buNone/>
              <a:defRPr sz="900" b="1"/>
            </a:lvl1pPr>
            <a:lvl2pPr marL="0" indent="0">
              <a:buFontTx/>
              <a:buNone/>
              <a:defRPr sz="1000" b="1"/>
            </a:lvl2pPr>
            <a:lvl3pPr marL="0" indent="0">
              <a:buFontTx/>
              <a:buNone/>
              <a:defRPr sz="1000" b="1"/>
            </a:lvl3pPr>
            <a:lvl4pPr marL="0" indent="0">
              <a:buFontTx/>
              <a:buNone/>
              <a:defRPr sz="1000" b="1"/>
            </a:lvl4pPr>
            <a:lvl5pPr marL="0" indent="0">
              <a:buFontTx/>
              <a:buNone/>
              <a:defRPr sz="1000" b="1"/>
            </a:lvl5pPr>
            <a:lvl6pPr>
              <a:defRPr sz="1000" b="1"/>
            </a:lvl6pPr>
            <a:lvl7pPr marL="0" indent="0">
              <a:buFontTx/>
              <a:buNone/>
              <a:defRPr sz="1000" b="1"/>
            </a:lvl7pPr>
            <a:lvl8pPr>
              <a:defRPr b="1"/>
            </a:lvl8pPr>
            <a:lvl9pPr marL="0" indent="0">
              <a:buFontTx/>
              <a:buNone/>
              <a:defRPr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29"/>
          <p:cNvSpPr>
            <a:spLocks noGrp="1"/>
          </p:cNvSpPr>
          <p:nvPr>
            <p:ph sz="quarter" idx="23" hasCustomPrompt="1"/>
          </p:nvPr>
        </p:nvSpPr>
        <p:spPr>
          <a:xfrm>
            <a:off x="4636008" y="1556766"/>
            <a:ext cx="1307592" cy="761238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>
              <a:defRPr sz="1600"/>
            </a:lvl6pPr>
            <a:lvl7pPr marL="0" indent="0">
              <a:buFontTx/>
              <a:buNone/>
              <a:defRPr sz="1600"/>
            </a:lvl7pPr>
            <a:lvl8pPr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17" name="Content Placeholder 31"/>
          <p:cNvSpPr>
            <a:spLocks noGrp="1"/>
          </p:cNvSpPr>
          <p:nvPr>
            <p:ph sz="quarter" idx="24"/>
          </p:nvPr>
        </p:nvSpPr>
        <p:spPr>
          <a:xfrm>
            <a:off x="4636008" y="2393442"/>
            <a:ext cx="1307592" cy="2235708"/>
          </a:xfrm>
        </p:spPr>
        <p:txBody>
          <a:bodyPr/>
          <a:lstStyle>
            <a:lvl1pPr>
              <a:defRPr sz="1100"/>
            </a:lvl1pPr>
            <a:lvl2pPr marL="114300" indent="-114300">
              <a:defRPr sz="1100"/>
            </a:lvl2pPr>
            <a:lvl3pPr marL="228600" indent="-114300">
              <a:defRPr sz="1100"/>
            </a:lvl3pPr>
            <a:lvl4pPr marL="342900" indent="-114300">
              <a:defRPr sz="900"/>
            </a:lvl4pPr>
            <a:lvl5pPr marL="457200" indent="-114300">
              <a:defRPr sz="900"/>
            </a:lvl5pPr>
            <a:lvl6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6pPr>
            <a:lvl7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Text Placeholder 33"/>
          <p:cNvSpPr>
            <a:spLocks noGrp="1"/>
          </p:cNvSpPr>
          <p:nvPr>
            <p:ph type="body" sz="quarter" idx="25"/>
          </p:nvPr>
        </p:nvSpPr>
        <p:spPr>
          <a:xfrm>
            <a:off x="6080760" y="1200150"/>
            <a:ext cx="1307592" cy="274320"/>
          </a:xfrm>
        </p:spPr>
        <p:txBody>
          <a:bodyPr/>
          <a:lstStyle>
            <a:lvl1pPr marL="0" indent="0">
              <a:buFontTx/>
              <a:buNone/>
              <a:defRPr sz="900" b="1"/>
            </a:lvl1pPr>
            <a:lvl2pPr marL="0" indent="0">
              <a:buFontTx/>
              <a:buNone/>
              <a:defRPr sz="1000" b="1"/>
            </a:lvl2pPr>
            <a:lvl3pPr marL="0" indent="0">
              <a:buFontTx/>
              <a:buNone/>
              <a:defRPr sz="1000" b="1"/>
            </a:lvl3pPr>
            <a:lvl4pPr marL="0" indent="0">
              <a:buFontTx/>
              <a:buNone/>
              <a:defRPr sz="1000" b="1"/>
            </a:lvl4pPr>
            <a:lvl5pPr marL="0" indent="0">
              <a:buFontTx/>
              <a:buNone/>
              <a:defRPr sz="1000" b="1"/>
            </a:lvl5pPr>
            <a:lvl6pPr>
              <a:defRPr sz="1000" b="1"/>
            </a:lvl6pPr>
            <a:lvl7pPr marL="0" indent="0">
              <a:buFontTx/>
              <a:buNone/>
              <a:defRPr sz="1000" b="1"/>
            </a:lvl7pPr>
            <a:lvl8pPr>
              <a:defRPr b="1"/>
            </a:lvl8pPr>
            <a:lvl9pPr marL="0" indent="0">
              <a:buFontTx/>
              <a:buNone/>
              <a:defRPr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Content Placeholder 35"/>
          <p:cNvSpPr>
            <a:spLocks noGrp="1"/>
          </p:cNvSpPr>
          <p:nvPr>
            <p:ph sz="quarter" idx="26" hasCustomPrompt="1"/>
          </p:nvPr>
        </p:nvSpPr>
        <p:spPr>
          <a:xfrm>
            <a:off x="6080760" y="1556766"/>
            <a:ext cx="1307592" cy="761238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>
              <a:defRPr sz="1600"/>
            </a:lvl6pPr>
            <a:lvl7pPr marL="0" indent="0">
              <a:buFontTx/>
              <a:buNone/>
              <a:defRPr sz="1600"/>
            </a:lvl7pPr>
            <a:lvl8pPr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20" name="Content Placeholder 37"/>
          <p:cNvSpPr>
            <a:spLocks noGrp="1"/>
          </p:cNvSpPr>
          <p:nvPr>
            <p:ph sz="quarter" idx="27"/>
          </p:nvPr>
        </p:nvSpPr>
        <p:spPr>
          <a:xfrm>
            <a:off x="6080760" y="2393442"/>
            <a:ext cx="1307592" cy="2235708"/>
          </a:xfrm>
        </p:spPr>
        <p:txBody>
          <a:bodyPr/>
          <a:lstStyle>
            <a:lvl1pPr>
              <a:defRPr sz="1100"/>
            </a:lvl1pPr>
            <a:lvl2pPr marL="114300" indent="-114300">
              <a:defRPr sz="1100"/>
            </a:lvl2pPr>
            <a:lvl3pPr marL="228600" indent="-114300">
              <a:defRPr sz="1000"/>
            </a:lvl3pPr>
            <a:lvl4pPr marL="342900" indent="-114300">
              <a:buClr>
                <a:schemeClr val="accent1"/>
              </a:buClr>
              <a:buFont typeface="Arial" pitchFamily="34" charset="0"/>
              <a:buChar char="•"/>
              <a:defRPr sz="900"/>
            </a:lvl4pPr>
            <a:lvl5pPr marL="457200" indent="-114300">
              <a:buClrTx/>
              <a:buFont typeface="Arial" pitchFamily="34" charset="0"/>
              <a:buChar char="−"/>
              <a:defRPr sz="900"/>
            </a:lvl5pPr>
            <a:lvl6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6pPr>
            <a:lvl7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Text Placeholder 39"/>
          <p:cNvSpPr>
            <a:spLocks noGrp="1"/>
          </p:cNvSpPr>
          <p:nvPr>
            <p:ph type="body" sz="quarter" idx="28"/>
          </p:nvPr>
        </p:nvSpPr>
        <p:spPr>
          <a:xfrm>
            <a:off x="7516368" y="1200150"/>
            <a:ext cx="1307592" cy="274320"/>
          </a:xfrm>
        </p:spPr>
        <p:txBody>
          <a:bodyPr/>
          <a:lstStyle>
            <a:lvl1pPr marL="0" indent="0">
              <a:buFontTx/>
              <a:buNone/>
              <a:defRPr sz="900" b="1"/>
            </a:lvl1pPr>
            <a:lvl2pPr marL="0" indent="0">
              <a:buFontTx/>
              <a:buNone/>
              <a:defRPr sz="1000" b="1"/>
            </a:lvl2pPr>
            <a:lvl3pPr marL="0" indent="0">
              <a:buFontTx/>
              <a:buNone/>
              <a:defRPr sz="1000" b="1"/>
            </a:lvl3pPr>
            <a:lvl4pPr marL="0" indent="0">
              <a:buFontTx/>
              <a:buNone/>
              <a:defRPr sz="1000" b="1"/>
            </a:lvl4pPr>
            <a:lvl5pPr marL="0" indent="0">
              <a:buFontTx/>
              <a:buNone/>
              <a:defRPr sz="1000" b="1"/>
            </a:lvl5pPr>
            <a:lvl6pPr marL="0" indent="0">
              <a:buFontTx/>
              <a:buNone/>
              <a:defRPr sz="1000" b="1"/>
            </a:lvl6pPr>
            <a:lvl7pPr marL="0" indent="0">
              <a:buFontTx/>
              <a:buNone/>
              <a:defRPr sz="1000" b="1"/>
            </a:lvl7pPr>
            <a:lvl8pPr marL="0" indent="0">
              <a:buFontTx/>
              <a:buNone/>
              <a:defRPr sz="1000" b="1"/>
            </a:lvl8pPr>
            <a:lvl9pPr marL="0" indent="0">
              <a:buFontTx/>
              <a:buNone/>
              <a:defRPr sz="1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Content Placeholder 41"/>
          <p:cNvSpPr>
            <a:spLocks noGrp="1"/>
          </p:cNvSpPr>
          <p:nvPr>
            <p:ph sz="quarter" idx="29" hasCustomPrompt="1"/>
          </p:nvPr>
        </p:nvSpPr>
        <p:spPr>
          <a:xfrm>
            <a:off x="7516368" y="1556766"/>
            <a:ext cx="1307592" cy="761238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23" name="Content Placeholder 43"/>
          <p:cNvSpPr>
            <a:spLocks noGrp="1"/>
          </p:cNvSpPr>
          <p:nvPr>
            <p:ph sz="quarter" idx="30"/>
          </p:nvPr>
        </p:nvSpPr>
        <p:spPr>
          <a:xfrm>
            <a:off x="7516368" y="2393442"/>
            <a:ext cx="1307592" cy="2235708"/>
          </a:xfrm>
        </p:spPr>
        <p:txBody>
          <a:bodyPr/>
          <a:lstStyle>
            <a:lvl1pPr>
              <a:defRPr sz="1100"/>
            </a:lvl1pPr>
            <a:lvl2pPr marL="114300" indent="-114300">
              <a:defRPr sz="1100"/>
            </a:lvl2pPr>
            <a:lvl3pPr marL="228600" indent="-114300">
              <a:defRPr sz="1100"/>
            </a:lvl3pPr>
            <a:lvl4pPr marL="342900" indent="-114300">
              <a:defRPr sz="900"/>
            </a:lvl4pPr>
            <a:lvl5pPr marL="457200" indent="-114300">
              <a:buClrTx/>
              <a:buFont typeface="Arial" pitchFamily="34" charset="0"/>
              <a:buChar char="−"/>
              <a:defRPr sz="900"/>
            </a:lvl5pPr>
            <a:lvl6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6pPr>
            <a:lvl7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4" name="Date Placeholder 3"/>
          <p:cNvSpPr>
            <a:spLocks noGrp="1"/>
          </p:cNvSpPr>
          <p:nvPr>
            <p:ph type="dt" sz="half" idx="2"/>
          </p:nvPr>
        </p:nvSpPr>
        <p:spPr>
          <a:xfrm>
            <a:off x="918208" y="4781550"/>
            <a:ext cx="2114552" cy="10296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lang="en-US" sz="700" kern="120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C222191-C798-E947-87DA-D83B904E3B52}" type="datetime4">
              <a:rPr lang="en-GB" smtClean="0"/>
              <a:t>31 July 2018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Column with Content Option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7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700"/>
            </a:lvl1pPr>
          </a:lstStyle>
          <a:p>
            <a:fld id="{D626626A-31BC-42D5-8B98-F47D2A66E9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04800" y="1200150"/>
            <a:ext cx="1322832" cy="274320"/>
          </a:xfrm>
        </p:spPr>
        <p:txBody>
          <a:bodyPr/>
          <a:lstStyle>
            <a:lvl1pPr marL="0" indent="0">
              <a:buFontTx/>
              <a:buNone/>
              <a:defRPr sz="900" b="1"/>
            </a:lvl1pPr>
            <a:lvl2pPr marL="0" indent="0">
              <a:buFontTx/>
              <a:buNone/>
              <a:defRPr sz="1000" b="1"/>
            </a:lvl2pPr>
            <a:lvl3pPr marL="0" indent="0">
              <a:buFontTx/>
              <a:buNone/>
              <a:defRPr sz="1000" b="1"/>
            </a:lvl3pPr>
            <a:lvl4pPr marL="0" indent="0">
              <a:buFontTx/>
              <a:buNone/>
              <a:defRPr sz="1000" b="1"/>
            </a:lvl4pPr>
            <a:lvl5pPr marL="0" indent="0">
              <a:buFontTx/>
              <a:buNone/>
              <a:defRPr sz="1000" b="1"/>
            </a:lvl5pPr>
            <a:lvl6pPr marL="0" indent="0">
              <a:buFontTx/>
              <a:buNone/>
              <a:defRPr sz="1000" b="1"/>
            </a:lvl6pPr>
            <a:lvl7pPr marL="0" indent="0">
              <a:buFontTx/>
              <a:buNone/>
              <a:defRPr sz="1000" b="1"/>
            </a:lvl7pPr>
            <a:lvl8pPr marL="0" indent="0">
              <a:buFontTx/>
              <a:buNone/>
              <a:defRPr sz="1000" b="1"/>
            </a:lvl8pPr>
            <a:lvl9pPr marL="0" indent="0">
              <a:buFontTx/>
              <a:buNone/>
              <a:defRPr sz="1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78"/>
          <p:cNvSpPr>
            <a:spLocks noGrp="1"/>
          </p:cNvSpPr>
          <p:nvPr>
            <p:ph sz="quarter" idx="14" hasCustomPrompt="1"/>
          </p:nvPr>
        </p:nvSpPr>
        <p:spPr>
          <a:xfrm>
            <a:off x="304800" y="1556766"/>
            <a:ext cx="1322832" cy="761238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8" name="Content Placeholder 80"/>
          <p:cNvSpPr>
            <a:spLocks noGrp="1"/>
          </p:cNvSpPr>
          <p:nvPr>
            <p:ph sz="quarter" idx="15" hasCustomPrompt="1"/>
          </p:nvPr>
        </p:nvSpPr>
        <p:spPr>
          <a:xfrm>
            <a:off x="304800" y="2400300"/>
            <a:ext cx="1322832" cy="761238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Clr>
                <a:schemeClr val="accent1"/>
              </a:buClr>
              <a:buFontTx/>
              <a:buNone/>
              <a:defRPr sz="1600"/>
            </a:lvl6pPr>
            <a:lvl7pPr marL="0" indent="0">
              <a:buClr>
                <a:schemeClr val="accent1"/>
              </a:buClr>
              <a:buFontTx/>
              <a:buNone/>
              <a:defRPr sz="1600"/>
            </a:lvl7pPr>
            <a:lvl8pPr marL="0" indent="0">
              <a:buClr>
                <a:schemeClr val="accent1"/>
              </a:buClr>
              <a:buFontTx/>
              <a:buNone/>
              <a:defRPr sz="1600"/>
            </a:lvl8pPr>
            <a:lvl9pPr marL="0" indent="0">
              <a:buClr>
                <a:schemeClr val="accent1"/>
              </a:buClr>
              <a:buFontTx/>
              <a:buNone/>
              <a:defRPr sz="1600"/>
            </a:lvl9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1762648" y="1200150"/>
            <a:ext cx="1307592" cy="274320"/>
          </a:xfrm>
        </p:spPr>
        <p:txBody>
          <a:bodyPr/>
          <a:lstStyle>
            <a:lvl1pPr marL="0" indent="0">
              <a:buFontTx/>
              <a:buNone/>
              <a:defRPr sz="900" b="1"/>
            </a:lvl1pPr>
            <a:lvl2pPr marL="0" indent="0">
              <a:buFontTx/>
              <a:buNone/>
              <a:defRPr sz="1000" b="1"/>
            </a:lvl2pPr>
            <a:lvl3pPr marL="0" indent="0">
              <a:buFontTx/>
              <a:buNone/>
              <a:defRPr sz="1000" b="1"/>
            </a:lvl3pPr>
            <a:lvl4pPr marL="0" indent="0">
              <a:buFontTx/>
              <a:buNone/>
              <a:defRPr sz="1000" b="1"/>
            </a:lvl4pPr>
            <a:lvl5pPr marL="0" indent="0">
              <a:buFontTx/>
              <a:buNone/>
              <a:defRPr sz="1000" b="1"/>
            </a:lvl5pPr>
            <a:lvl6pPr>
              <a:defRPr sz="1000" b="1"/>
            </a:lvl6pPr>
            <a:lvl7pPr marL="0" indent="0">
              <a:buFontTx/>
              <a:buNone/>
              <a:defRPr sz="1000" b="1"/>
            </a:lvl7pPr>
            <a:lvl8pPr>
              <a:defRPr b="1"/>
            </a:lvl8pPr>
            <a:lvl9pPr marL="0" indent="0">
              <a:buFontTx/>
              <a:buNone/>
              <a:defRPr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17"/>
          <p:cNvSpPr>
            <a:spLocks noGrp="1"/>
          </p:cNvSpPr>
          <p:nvPr>
            <p:ph sz="quarter" idx="17" hasCustomPrompt="1"/>
          </p:nvPr>
        </p:nvSpPr>
        <p:spPr>
          <a:xfrm>
            <a:off x="1755648" y="1556766"/>
            <a:ext cx="1307592" cy="761238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>
              <a:defRPr sz="1600"/>
            </a:lvl6pPr>
            <a:lvl7pPr marL="0" indent="0">
              <a:buFontTx/>
              <a:buNone/>
              <a:defRPr sz="1600"/>
            </a:lvl7pPr>
            <a:lvl8pPr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11" name="Content Placeholder 19"/>
          <p:cNvSpPr>
            <a:spLocks noGrp="1"/>
          </p:cNvSpPr>
          <p:nvPr>
            <p:ph sz="quarter" idx="18" hasCustomPrompt="1"/>
          </p:nvPr>
        </p:nvSpPr>
        <p:spPr>
          <a:xfrm>
            <a:off x="1762648" y="2400300"/>
            <a:ext cx="1307592" cy="761238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Clr>
                <a:schemeClr val="accent1"/>
              </a:buClr>
              <a:buFontTx/>
              <a:buNone/>
              <a:defRPr sz="1600"/>
            </a:lvl5pPr>
            <a:lvl6pPr marL="0" indent="0">
              <a:buClr>
                <a:schemeClr val="accent1"/>
              </a:buClr>
              <a:buFontTx/>
              <a:buNone/>
              <a:defRPr sz="1600"/>
            </a:lvl6pPr>
            <a:lvl7pPr marL="0" indent="0">
              <a:buClr>
                <a:schemeClr val="accent1"/>
              </a:buClr>
              <a:buFontTx/>
              <a:buNone/>
              <a:defRPr sz="1600"/>
            </a:lvl7pPr>
            <a:lvl8pPr marL="0" indent="0">
              <a:buClr>
                <a:schemeClr val="accent1"/>
              </a:buClr>
              <a:buFontTx/>
              <a:buNone/>
              <a:defRPr sz="1600"/>
            </a:lvl8pPr>
            <a:lvl9pPr marL="0" indent="0">
              <a:buClr>
                <a:schemeClr val="accent1"/>
              </a:buClr>
              <a:buFontTx/>
              <a:buNone/>
              <a:defRPr sz="1600"/>
            </a:lvl9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12" name="Text Placeholder 21"/>
          <p:cNvSpPr>
            <a:spLocks noGrp="1"/>
          </p:cNvSpPr>
          <p:nvPr>
            <p:ph type="body" sz="quarter" idx="19"/>
          </p:nvPr>
        </p:nvSpPr>
        <p:spPr>
          <a:xfrm>
            <a:off x="3200400" y="1200150"/>
            <a:ext cx="1307592" cy="274320"/>
          </a:xfrm>
        </p:spPr>
        <p:txBody>
          <a:bodyPr/>
          <a:lstStyle>
            <a:lvl1pPr marL="0" indent="0">
              <a:buFontTx/>
              <a:buNone/>
              <a:defRPr sz="900" b="1"/>
            </a:lvl1pPr>
            <a:lvl2pPr marL="0" indent="0">
              <a:buFontTx/>
              <a:buNone/>
              <a:defRPr sz="1000" b="1"/>
            </a:lvl2pPr>
            <a:lvl3pPr marL="0" indent="0">
              <a:buFontTx/>
              <a:buNone/>
              <a:defRPr sz="1000" b="1"/>
            </a:lvl3pPr>
            <a:lvl4pPr marL="0" indent="0">
              <a:buFontTx/>
              <a:buNone/>
              <a:defRPr sz="1000" b="1"/>
            </a:lvl4pPr>
            <a:lvl5pPr marL="0" indent="0">
              <a:buFontTx/>
              <a:buNone/>
              <a:defRPr sz="1000" b="1"/>
            </a:lvl5pPr>
            <a:lvl6pPr marL="0" indent="0">
              <a:buFontTx/>
              <a:buNone/>
              <a:defRPr sz="1000" b="1"/>
            </a:lvl6pPr>
            <a:lvl7pPr marL="0" indent="0">
              <a:buFontTx/>
              <a:buNone/>
              <a:defRPr sz="1000" b="1"/>
            </a:lvl7pPr>
            <a:lvl8pPr marL="0" indent="0">
              <a:buFontTx/>
              <a:buNone/>
              <a:defRPr sz="1000" b="1"/>
            </a:lvl8pPr>
            <a:lvl9pPr marL="0" indent="0">
              <a:buFontTx/>
              <a:buNone/>
              <a:defRPr sz="1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23"/>
          <p:cNvSpPr>
            <a:spLocks noGrp="1"/>
          </p:cNvSpPr>
          <p:nvPr>
            <p:ph sz="quarter" idx="20" hasCustomPrompt="1"/>
          </p:nvPr>
        </p:nvSpPr>
        <p:spPr>
          <a:xfrm>
            <a:off x="3200400" y="1556766"/>
            <a:ext cx="1307592" cy="761238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14" name="Content Placeholder 25"/>
          <p:cNvSpPr>
            <a:spLocks noGrp="1"/>
          </p:cNvSpPr>
          <p:nvPr>
            <p:ph sz="quarter" idx="21" hasCustomPrompt="1"/>
          </p:nvPr>
        </p:nvSpPr>
        <p:spPr>
          <a:xfrm>
            <a:off x="3200400" y="2400300"/>
            <a:ext cx="1307592" cy="761238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Clr>
                <a:schemeClr val="accent1"/>
              </a:buClr>
              <a:buFontTx/>
              <a:buNone/>
              <a:defRPr sz="1600"/>
            </a:lvl6pPr>
            <a:lvl7pPr marL="0" indent="0">
              <a:buClr>
                <a:schemeClr val="accent1"/>
              </a:buClr>
              <a:buFontTx/>
              <a:buNone/>
              <a:defRPr sz="1600"/>
            </a:lvl7pPr>
            <a:lvl8pPr marL="0" indent="0">
              <a:buClr>
                <a:schemeClr val="accent1"/>
              </a:buClr>
              <a:buFontTx/>
              <a:buNone/>
              <a:defRPr sz="1600"/>
            </a:lvl8pPr>
            <a:lvl9pPr marL="0" indent="0">
              <a:buClr>
                <a:schemeClr val="accent1"/>
              </a:buClr>
              <a:buFontTx/>
              <a:buNone/>
              <a:defRPr sz="1600"/>
            </a:lvl9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15" name="Text Placeholder 27"/>
          <p:cNvSpPr>
            <a:spLocks noGrp="1"/>
          </p:cNvSpPr>
          <p:nvPr>
            <p:ph type="body" sz="quarter" idx="22"/>
          </p:nvPr>
        </p:nvSpPr>
        <p:spPr>
          <a:xfrm>
            <a:off x="4636008" y="1200150"/>
            <a:ext cx="1307592" cy="274320"/>
          </a:xfrm>
        </p:spPr>
        <p:txBody>
          <a:bodyPr/>
          <a:lstStyle>
            <a:lvl1pPr marL="0" indent="0">
              <a:buFontTx/>
              <a:buNone/>
              <a:defRPr sz="900" b="1"/>
            </a:lvl1pPr>
            <a:lvl2pPr marL="0" indent="0">
              <a:buFontTx/>
              <a:buNone/>
              <a:defRPr sz="1000" b="1"/>
            </a:lvl2pPr>
            <a:lvl3pPr marL="0" indent="0">
              <a:buFontTx/>
              <a:buNone/>
              <a:defRPr sz="1000" b="1"/>
            </a:lvl3pPr>
            <a:lvl4pPr marL="0" indent="0">
              <a:buFontTx/>
              <a:buNone/>
              <a:defRPr sz="1000" b="1"/>
            </a:lvl4pPr>
            <a:lvl5pPr marL="0" indent="0">
              <a:buFontTx/>
              <a:buNone/>
              <a:defRPr sz="1000" b="1"/>
            </a:lvl5pPr>
            <a:lvl6pPr>
              <a:defRPr sz="1000" b="1"/>
            </a:lvl6pPr>
            <a:lvl7pPr marL="0" indent="0">
              <a:buFontTx/>
              <a:buNone/>
              <a:defRPr sz="1000" b="1"/>
            </a:lvl7pPr>
            <a:lvl8pPr>
              <a:defRPr b="1"/>
            </a:lvl8pPr>
            <a:lvl9pPr marL="0" indent="0">
              <a:buFontTx/>
              <a:buNone/>
              <a:defRPr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29"/>
          <p:cNvSpPr>
            <a:spLocks noGrp="1"/>
          </p:cNvSpPr>
          <p:nvPr>
            <p:ph sz="quarter" idx="23" hasCustomPrompt="1"/>
          </p:nvPr>
        </p:nvSpPr>
        <p:spPr>
          <a:xfrm>
            <a:off x="4636008" y="1556766"/>
            <a:ext cx="1307592" cy="761238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>
              <a:defRPr sz="1600"/>
            </a:lvl6pPr>
            <a:lvl7pPr marL="0" indent="0">
              <a:buFontTx/>
              <a:buNone/>
              <a:defRPr sz="1600"/>
            </a:lvl7pPr>
            <a:lvl8pPr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17" name="Content Placeholder 31"/>
          <p:cNvSpPr>
            <a:spLocks noGrp="1"/>
          </p:cNvSpPr>
          <p:nvPr>
            <p:ph sz="quarter" idx="24" hasCustomPrompt="1"/>
          </p:nvPr>
        </p:nvSpPr>
        <p:spPr>
          <a:xfrm>
            <a:off x="4636008" y="2400300"/>
            <a:ext cx="1307592" cy="761238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Clr>
                <a:schemeClr val="accent1"/>
              </a:buClr>
              <a:buFontTx/>
              <a:buNone/>
              <a:defRPr sz="1600"/>
            </a:lvl6pPr>
            <a:lvl7pPr marL="0" indent="0">
              <a:buClr>
                <a:schemeClr val="accent1"/>
              </a:buClr>
              <a:buFontTx/>
              <a:buNone/>
              <a:defRPr sz="1600"/>
            </a:lvl7pPr>
            <a:lvl8pPr marL="0" indent="0">
              <a:buClr>
                <a:schemeClr val="accent1"/>
              </a:buClr>
              <a:buFontTx/>
              <a:buNone/>
              <a:defRPr sz="1600"/>
            </a:lvl8pPr>
            <a:lvl9pPr marL="0" indent="0">
              <a:buClr>
                <a:schemeClr val="accent1"/>
              </a:buClr>
              <a:buFontTx/>
              <a:buNone/>
              <a:defRPr sz="1600"/>
            </a:lvl9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18" name="Text Placeholder 33"/>
          <p:cNvSpPr>
            <a:spLocks noGrp="1"/>
          </p:cNvSpPr>
          <p:nvPr>
            <p:ph type="body" sz="quarter" idx="25"/>
          </p:nvPr>
        </p:nvSpPr>
        <p:spPr>
          <a:xfrm>
            <a:off x="6080760" y="1200150"/>
            <a:ext cx="1307592" cy="274320"/>
          </a:xfrm>
        </p:spPr>
        <p:txBody>
          <a:bodyPr/>
          <a:lstStyle>
            <a:lvl1pPr marL="0" indent="0">
              <a:buFontTx/>
              <a:buNone/>
              <a:defRPr sz="900" b="1"/>
            </a:lvl1pPr>
            <a:lvl2pPr marL="0" indent="0">
              <a:buFontTx/>
              <a:buNone/>
              <a:defRPr sz="1000" b="1"/>
            </a:lvl2pPr>
            <a:lvl3pPr marL="0" indent="0">
              <a:buFontTx/>
              <a:buNone/>
              <a:defRPr sz="1000" b="1"/>
            </a:lvl3pPr>
            <a:lvl4pPr marL="0" indent="0">
              <a:buFontTx/>
              <a:buNone/>
              <a:defRPr sz="1000" b="1"/>
            </a:lvl4pPr>
            <a:lvl5pPr marL="0" indent="0">
              <a:buFontTx/>
              <a:buNone/>
              <a:defRPr sz="1000" b="1"/>
            </a:lvl5pPr>
            <a:lvl6pPr>
              <a:defRPr sz="1000" b="1"/>
            </a:lvl6pPr>
            <a:lvl7pPr marL="0" indent="0">
              <a:buFontTx/>
              <a:buNone/>
              <a:defRPr sz="1000" b="1"/>
            </a:lvl7pPr>
            <a:lvl8pPr>
              <a:defRPr b="1"/>
            </a:lvl8pPr>
            <a:lvl9pPr marL="0" indent="0">
              <a:buFontTx/>
              <a:buNone/>
              <a:defRPr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Content Placeholder 35"/>
          <p:cNvSpPr>
            <a:spLocks noGrp="1"/>
          </p:cNvSpPr>
          <p:nvPr>
            <p:ph sz="quarter" idx="26" hasCustomPrompt="1"/>
          </p:nvPr>
        </p:nvSpPr>
        <p:spPr>
          <a:xfrm>
            <a:off x="6080760" y="1556766"/>
            <a:ext cx="1307592" cy="761238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>
              <a:defRPr sz="1600"/>
            </a:lvl6pPr>
            <a:lvl7pPr marL="0" indent="0">
              <a:buFontTx/>
              <a:buNone/>
              <a:defRPr sz="1600"/>
            </a:lvl7pPr>
            <a:lvl8pPr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20" name="Content Placeholder 37"/>
          <p:cNvSpPr>
            <a:spLocks noGrp="1"/>
          </p:cNvSpPr>
          <p:nvPr>
            <p:ph sz="quarter" idx="27" hasCustomPrompt="1"/>
          </p:nvPr>
        </p:nvSpPr>
        <p:spPr>
          <a:xfrm>
            <a:off x="6080760" y="2400300"/>
            <a:ext cx="1307592" cy="761238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Clr>
                <a:schemeClr val="accent1"/>
              </a:buClr>
              <a:buFontTx/>
              <a:buNone/>
              <a:defRPr sz="1600"/>
            </a:lvl4pPr>
            <a:lvl5pPr marL="0" indent="0">
              <a:buClr>
                <a:schemeClr val="accent1"/>
              </a:buClr>
              <a:buFontTx/>
              <a:buNone/>
              <a:defRPr sz="1600"/>
            </a:lvl5pPr>
            <a:lvl6pPr marL="0" indent="0">
              <a:buClr>
                <a:schemeClr val="accent1"/>
              </a:buClr>
              <a:buFontTx/>
              <a:buNone/>
              <a:defRPr sz="1600"/>
            </a:lvl6pPr>
            <a:lvl7pPr marL="0" indent="0">
              <a:buClr>
                <a:schemeClr val="accent1"/>
              </a:buClr>
              <a:buFontTx/>
              <a:buNone/>
              <a:defRPr sz="1600"/>
            </a:lvl7pPr>
            <a:lvl8pPr marL="0" indent="0">
              <a:buClr>
                <a:schemeClr val="accent1"/>
              </a:buClr>
              <a:buFontTx/>
              <a:buNone/>
              <a:defRPr sz="1600"/>
            </a:lvl8pPr>
            <a:lvl9pPr marL="0" indent="0">
              <a:buClr>
                <a:schemeClr val="accent1"/>
              </a:buClr>
              <a:buFontTx/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Content</a:t>
            </a:r>
          </a:p>
          <a:p>
            <a:pPr lvl="0"/>
            <a:endParaRPr lang="en-US" dirty="0"/>
          </a:p>
        </p:txBody>
      </p:sp>
      <p:sp>
        <p:nvSpPr>
          <p:cNvPr id="21" name="Text Placeholder 39"/>
          <p:cNvSpPr>
            <a:spLocks noGrp="1"/>
          </p:cNvSpPr>
          <p:nvPr>
            <p:ph type="body" sz="quarter" idx="28"/>
          </p:nvPr>
        </p:nvSpPr>
        <p:spPr>
          <a:xfrm>
            <a:off x="7516368" y="1200150"/>
            <a:ext cx="1307592" cy="274320"/>
          </a:xfrm>
        </p:spPr>
        <p:txBody>
          <a:bodyPr/>
          <a:lstStyle>
            <a:lvl1pPr marL="0" indent="0">
              <a:buFontTx/>
              <a:buNone/>
              <a:defRPr sz="900" b="1"/>
            </a:lvl1pPr>
            <a:lvl2pPr marL="0" indent="0">
              <a:buFontTx/>
              <a:buNone/>
              <a:defRPr sz="1000" b="1"/>
            </a:lvl2pPr>
            <a:lvl3pPr marL="0" indent="0">
              <a:buFontTx/>
              <a:buNone/>
              <a:defRPr sz="1000" b="1"/>
            </a:lvl3pPr>
            <a:lvl4pPr marL="0" indent="0">
              <a:buFontTx/>
              <a:buNone/>
              <a:defRPr sz="1000" b="1"/>
            </a:lvl4pPr>
            <a:lvl5pPr marL="0" indent="0">
              <a:buFontTx/>
              <a:buNone/>
              <a:defRPr sz="1000" b="1"/>
            </a:lvl5pPr>
            <a:lvl6pPr marL="0" indent="0">
              <a:buFontTx/>
              <a:buNone/>
              <a:defRPr sz="1000" b="1"/>
            </a:lvl6pPr>
            <a:lvl7pPr marL="0" indent="0">
              <a:buFontTx/>
              <a:buNone/>
              <a:defRPr sz="1000" b="1"/>
            </a:lvl7pPr>
            <a:lvl8pPr marL="0" indent="0">
              <a:buFontTx/>
              <a:buNone/>
              <a:defRPr sz="1000" b="1"/>
            </a:lvl8pPr>
            <a:lvl9pPr marL="0" indent="0">
              <a:buFontTx/>
              <a:buNone/>
              <a:defRPr sz="1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Content Placeholder 41"/>
          <p:cNvSpPr>
            <a:spLocks noGrp="1"/>
          </p:cNvSpPr>
          <p:nvPr>
            <p:ph sz="quarter" idx="29" hasCustomPrompt="1"/>
          </p:nvPr>
        </p:nvSpPr>
        <p:spPr>
          <a:xfrm>
            <a:off x="7516368" y="1556766"/>
            <a:ext cx="1307592" cy="761238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Content</a:t>
            </a:r>
          </a:p>
          <a:p>
            <a:pPr lvl="0"/>
            <a:endParaRPr lang="en-US" dirty="0"/>
          </a:p>
        </p:txBody>
      </p:sp>
      <p:sp>
        <p:nvSpPr>
          <p:cNvPr id="23" name="Content Placeholder 43"/>
          <p:cNvSpPr>
            <a:spLocks noGrp="1"/>
          </p:cNvSpPr>
          <p:nvPr>
            <p:ph sz="quarter" idx="30" hasCustomPrompt="1"/>
          </p:nvPr>
        </p:nvSpPr>
        <p:spPr>
          <a:xfrm>
            <a:off x="7516368" y="2400300"/>
            <a:ext cx="1307592" cy="761238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  <a:lvl2pPr marL="0" indent="0">
              <a:buFontTx/>
              <a:buNone/>
              <a:defRPr sz="14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Clr>
                <a:schemeClr val="accent1"/>
              </a:buClr>
              <a:buFontTx/>
              <a:buNone/>
              <a:defRPr sz="1600"/>
            </a:lvl5pPr>
            <a:lvl6pPr marL="0" indent="0">
              <a:buClr>
                <a:schemeClr val="accent1"/>
              </a:buClr>
              <a:buFontTx/>
              <a:buNone/>
              <a:defRPr sz="1600"/>
            </a:lvl6pPr>
            <a:lvl7pPr marL="0" indent="0">
              <a:buClr>
                <a:schemeClr val="accent1"/>
              </a:buClr>
              <a:buFontTx/>
              <a:buNone/>
              <a:defRPr sz="1600"/>
            </a:lvl7pPr>
            <a:lvl8pPr marL="0" indent="0">
              <a:buClr>
                <a:schemeClr val="accent1"/>
              </a:buClr>
              <a:buFontTx/>
              <a:buNone/>
              <a:defRPr sz="1600"/>
            </a:lvl8pPr>
            <a:lvl9pPr marL="0" indent="0">
              <a:buClr>
                <a:schemeClr val="accent1"/>
              </a:buClr>
              <a:buFontTx/>
              <a:buNone/>
              <a:defRPr sz="1600"/>
            </a:lvl9pPr>
          </a:lstStyle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Content</a:t>
            </a:r>
          </a:p>
          <a:p>
            <a:pPr lvl="0"/>
            <a:endParaRPr lang="en-US" dirty="0"/>
          </a:p>
        </p:txBody>
      </p:sp>
      <p:sp>
        <p:nvSpPr>
          <p:cNvPr id="24" name="Content Placeholder 80"/>
          <p:cNvSpPr>
            <a:spLocks noGrp="1"/>
          </p:cNvSpPr>
          <p:nvPr>
            <p:ph sz="quarter" idx="31"/>
          </p:nvPr>
        </p:nvSpPr>
        <p:spPr>
          <a:xfrm>
            <a:off x="304800" y="3243834"/>
            <a:ext cx="1322832" cy="1385316"/>
          </a:xfrm>
        </p:spPr>
        <p:txBody>
          <a:bodyPr/>
          <a:lstStyle>
            <a:lvl1pPr>
              <a:defRPr sz="1100"/>
            </a:lvl1pPr>
            <a:lvl2pPr marL="115888" indent="-115888">
              <a:defRPr sz="1100"/>
            </a:lvl2pPr>
            <a:lvl3pPr marL="228600" indent="-112713">
              <a:defRPr sz="1100"/>
            </a:lvl3pPr>
            <a:lvl4pPr marL="342900" indent="-114300">
              <a:defRPr sz="900"/>
            </a:lvl4pPr>
            <a:lvl5pPr marL="457200" indent="-114300">
              <a:defRPr sz="900"/>
            </a:lvl5pPr>
            <a:lvl6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6pPr>
            <a:lvl7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Content Placeholder 19"/>
          <p:cNvSpPr>
            <a:spLocks noGrp="1"/>
          </p:cNvSpPr>
          <p:nvPr>
            <p:ph sz="quarter" idx="32"/>
          </p:nvPr>
        </p:nvSpPr>
        <p:spPr>
          <a:xfrm>
            <a:off x="1762648" y="3243834"/>
            <a:ext cx="1307592" cy="1385316"/>
          </a:xfrm>
        </p:spPr>
        <p:txBody>
          <a:bodyPr/>
          <a:lstStyle>
            <a:lvl1pPr>
              <a:defRPr sz="1100"/>
            </a:lvl1pPr>
            <a:lvl2pPr marL="114300" indent="-114300">
              <a:defRPr sz="1100"/>
            </a:lvl2pPr>
            <a:lvl3pPr marL="228600" indent="-114300">
              <a:defRPr sz="1100"/>
            </a:lvl3pPr>
            <a:lvl4pPr marL="342900" indent="-114300">
              <a:defRPr sz="900"/>
            </a:lvl4pPr>
            <a:lvl5pPr marL="457200" indent="-114300">
              <a:buClrTx/>
              <a:buFont typeface="Arial" pitchFamily="34" charset="0"/>
              <a:buChar char="−"/>
              <a:defRPr sz="900"/>
            </a:lvl5pPr>
            <a:lvl6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6pPr>
            <a:lvl7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33"/>
          </p:nvPr>
        </p:nvSpPr>
        <p:spPr>
          <a:xfrm>
            <a:off x="3200400" y="3243834"/>
            <a:ext cx="1307592" cy="1385316"/>
          </a:xfrm>
        </p:spPr>
        <p:txBody>
          <a:bodyPr/>
          <a:lstStyle>
            <a:lvl1pPr>
              <a:defRPr sz="1100"/>
            </a:lvl1pPr>
            <a:lvl2pPr marL="114300" indent="-114300">
              <a:defRPr sz="1100"/>
            </a:lvl2pPr>
            <a:lvl3pPr marL="228600" indent="-114300">
              <a:defRPr sz="1100"/>
            </a:lvl3pPr>
            <a:lvl4pPr marL="342900" indent="-114300">
              <a:defRPr sz="900"/>
            </a:lvl4pPr>
            <a:lvl5pPr marL="457200" indent="-114300">
              <a:defRPr sz="900"/>
            </a:lvl5pPr>
            <a:lvl6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6pPr>
            <a:lvl7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7" name="Content Placeholder 31"/>
          <p:cNvSpPr>
            <a:spLocks noGrp="1"/>
          </p:cNvSpPr>
          <p:nvPr>
            <p:ph sz="quarter" idx="34"/>
          </p:nvPr>
        </p:nvSpPr>
        <p:spPr>
          <a:xfrm>
            <a:off x="4636008" y="3243834"/>
            <a:ext cx="1307592" cy="1385316"/>
          </a:xfrm>
        </p:spPr>
        <p:txBody>
          <a:bodyPr/>
          <a:lstStyle>
            <a:lvl1pPr>
              <a:defRPr sz="1100"/>
            </a:lvl1pPr>
            <a:lvl2pPr marL="114300" indent="-114300">
              <a:defRPr sz="1100"/>
            </a:lvl2pPr>
            <a:lvl3pPr marL="228600" indent="-114300">
              <a:defRPr sz="1100"/>
            </a:lvl3pPr>
            <a:lvl4pPr marL="342900" indent="-114300">
              <a:defRPr sz="900"/>
            </a:lvl4pPr>
            <a:lvl5pPr marL="457200" indent="-114300">
              <a:defRPr sz="900"/>
            </a:lvl5pPr>
            <a:lvl6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6pPr>
            <a:lvl7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8" name="Content Placeholder 37"/>
          <p:cNvSpPr>
            <a:spLocks noGrp="1"/>
          </p:cNvSpPr>
          <p:nvPr>
            <p:ph sz="quarter" idx="35"/>
          </p:nvPr>
        </p:nvSpPr>
        <p:spPr>
          <a:xfrm>
            <a:off x="6080760" y="3243834"/>
            <a:ext cx="1307592" cy="1385316"/>
          </a:xfrm>
        </p:spPr>
        <p:txBody>
          <a:bodyPr/>
          <a:lstStyle>
            <a:lvl1pPr>
              <a:defRPr sz="1100"/>
            </a:lvl1pPr>
            <a:lvl2pPr marL="114300" indent="-114300">
              <a:defRPr sz="1100"/>
            </a:lvl2pPr>
            <a:lvl3pPr marL="292100" indent="-177800">
              <a:defRPr sz="1100"/>
            </a:lvl3pPr>
            <a:lvl4pPr marL="342900" indent="-114300">
              <a:buClr>
                <a:schemeClr val="accent1"/>
              </a:buClr>
              <a:buFont typeface="Arial" pitchFamily="34" charset="0"/>
              <a:buChar char="•"/>
              <a:defRPr sz="900"/>
            </a:lvl4pPr>
            <a:lvl5pPr marL="457200" indent="-114300">
              <a:buClrTx/>
              <a:buFont typeface="Arial" pitchFamily="34" charset="0"/>
              <a:buChar char="−"/>
              <a:defRPr sz="900"/>
            </a:lvl5pPr>
            <a:lvl6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6pPr>
            <a:lvl7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9" name="Content Placeholder 43"/>
          <p:cNvSpPr>
            <a:spLocks noGrp="1"/>
          </p:cNvSpPr>
          <p:nvPr>
            <p:ph sz="quarter" idx="36"/>
          </p:nvPr>
        </p:nvSpPr>
        <p:spPr>
          <a:xfrm>
            <a:off x="7516368" y="3243834"/>
            <a:ext cx="1307592" cy="1385316"/>
          </a:xfrm>
        </p:spPr>
        <p:txBody>
          <a:bodyPr/>
          <a:lstStyle>
            <a:lvl1pPr>
              <a:defRPr sz="1100"/>
            </a:lvl1pPr>
            <a:lvl2pPr marL="114300" indent="-114300">
              <a:defRPr sz="1100"/>
            </a:lvl2pPr>
            <a:lvl3pPr marL="228600" indent="-114300">
              <a:defRPr sz="1100"/>
            </a:lvl3pPr>
            <a:lvl4pPr marL="342900" indent="-114300">
              <a:defRPr sz="900"/>
            </a:lvl4pPr>
            <a:lvl5pPr marL="457200" indent="-114300">
              <a:buClrTx/>
              <a:buFont typeface="Arial" pitchFamily="34" charset="0"/>
              <a:buChar char="−"/>
              <a:defRPr sz="900"/>
            </a:lvl5pPr>
            <a:lvl6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6pPr>
            <a:lvl7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0" name="Date Placeholder 3"/>
          <p:cNvSpPr>
            <a:spLocks noGrp="1"/>
          </p:cNvSpPr>
          <p:nvPr>
            <p:ph type="dt" sz="half" idx="2"/>
          </p:nvPr>
        </p:nvSpPr>
        <p:spPr>
          <a:xfrm>
            <a:off x="918208" y="4781550"/>
            <a:ext cx="2114552" cy="10296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lang="en-US" sz="700" kern="120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E45214D-FB9C-4B48-9821-4ABBBE1F2966}" type="datetime4">
              <a:rPr lang="en-GB" smtClean="0"/>
              <a:t>31 July 2018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7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700"/>
            </a:lvl1pPr>
          </a:lstStyle>
          <a:p>
            <a:fld id="{D626626A-31BC-42D5-8B98-F47D2A66E9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918208" y="4781550"/>
            <a:ext cx="2114552" cy="10296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lang="en-US" sz="700" kern="120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</a:lstStyle>
          <a:p>
            <a:fld id="{F0AA4F17-2D10-5543-A847-67582F53B1BB}" type="datetime4">
              <a:rPr lang="en-GB" smtClean="0"/>
              <a:t>31 July 2018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7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700"/>
            </a:lvl1pPr>
          </a:lstStyle>
          <a:p>
            <a:fld id="{D626626A-31BC-42D5-8B98-F47D2A66E9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04800" y="1200150"/>
            <a:ext cx="6361176" cy="3429000"/>
          </a:xfrm>
        </p:spPr>
        <p:txBody>
          <a:bodyPr/>
          <a:lstStyle>
            <a:lvl3pPr>
              <a:defRPr/>
            </a:lvl3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918208" y="4781550"/>
            <a:ext cx="2114552" cy="10296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lang="en-US" sz="700" kern="120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3EE1B72-C8FA-CC4D-A69D-2A7B4A767BA8}" type="datetime4">
              <a:rPr lang="en-GB" smtClean="0"/>
              <a:t>31 July 2018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Content Revers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 sz="7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2"/>
            <a:fld id="{D626626A-31BC-42D5-8B98-F47D2A66E9E4}" type="slidenum">
              <a:rPr lang="en-US" smtClean="0"/>
              <a:pPr lvl="2"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04800" y="1200150"/>
            <a:ext cx="8519160" cy="3429000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6pPr>
              <a:buClr>
                <a:schemeClr val="bg1"/>
              </a:buClr>
              <a:defRPr>
                <a:solidFill>
                  <a:schemeClr val="bg1"/>
                </a:solidFill>
              </a:defRPr>
            </a:lvl6pPr>
            <a:lvl7pPr>
              <a:buClr>
                <a:schemeClr val="bg1"/>
              </a:buClr>
              <a:defRPr>
                <a:solidFill>
                  <a:schemeClr val="bg1"/>
                </a:solidFill>
              </a:defRPr>
            </a:lvl7pPr>
            <a:lvl8pPr>
              <a:buClr>
                <a:schemeClr val="bg1"/>
              </a:buClr>
              <a:defRPr>
                <a:solidFill>
                  <a:schemeClr val="bg1"/>
                </a:solidFill>
              </a:defRPr>
            </a:lvl8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918208" y="4781550"/>
            <a:ext cx="2114552" cy="10296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lang="en-US" sz="7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0816FC3-3570-4745-95C3-0C922219BA8F}" type="datetime4">
              <a:rPr lang="en-GB" smtClean="0"/>
              <a:t>31 July 2018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7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700"/>
            </a:lvl1pPr>
          </a:lstStyle>
          <a:p>
            <a:fld id="{D626626A-31BC-42D5-8B98-F47D2A66E9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04800" y="1200150"/>
            <a:ext cx="8519160" cy="3429000"/>
          </a:xfrm>
        </p:spPr>
        <p:txBody>
          <a:bodyPr/>
          <a:lstStyle>
            <a:lvl3pPr marL="228600" indent="-114300">
              <a:defRPr/>
            </a:lvl3pPr>
            <a:lvl4pPr marL="342900" indent="-114300">
              <a:defRPr/>
            </a:lvl4pPr>
            <a:lvl5pPr marL="457200" indent="-11430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918208" y="4781550"/>
            <a:ext cx="2114552" cy="10296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lang="en-US" sz="700" kern="120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</a:lstStyle>
          <a:p>
            <a:fld id="{1C5EFBBB-70C2-9944-B7AB-3AEE0DBA0897}" type="datetime4">
              <a:rPr lang="en-GB" smtClean="0"/>
              <a:t>31 July 2018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7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700"/>
            </a:lvl1pPr>
          </a:lstStyle>
          <a:p>
            <a:fld id="{D626626A-31BC-42D5-8B98-F47D2A66E9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918208" y="4781550"/>
            <a:ext cx="2114552" cy="10296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lang="en-US" sz="700" kern="120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</a:lstStyle>
          <a:p>
            <a:fld id="{AC1DB2CE-E093-9541-9742-95F0E1603F44}" type="datetime4">
              <a:rPr lang="en-GB" smtClean="0"/>
              <a:t>31 July 2018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7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700"/>
            </a:lvl1pPr>
          </a:lstStyle>
          <a:p>
            <a:fld id="{D626626A-31BC-42D5-8B98-F47D2A66E9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04800" y="1200150"/>
            <a:ext cx="4193144" cy="1639062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 marL="228600" indent="-114300">
              <a:defRPr sz="1600"/>
            </a:lvl3pPr>
            <a:lvl4pPr marL="406400" indent="-114300">
              <a:defRPr sz="1200"/>
            </a:lvl4pPr>
            <a:lvl5pPr marL="457200" indent="-114300"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304800" y="2990088"/>
            <a:ext cx="4193144" cy="1639062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 marL="228600" indent="-114300">
              <a:defRPr sz="1600"/>
            </a:lvl3pPr>
            <a:lvl4pPr marL="342900" indent="-114300">
              <a:defRPr sz="1200"/>
            </a:lvl4pPr>
            <a:lvl5pPr marL="457200" indent="-114300"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/>
          </p:nvPr>
        </p:nvSpPr>
        <p:spPr>
          <a:xfrm>
            <a:off x="4636008" y="1200150"/>
            <a:ext cx="4187952" cy="1639062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 marL="228600" indent="-114300">
              <a:defRPr sz="1600"/>
            </a:lvl3pPr>
            <a:lvl4pPr marL="342900" indent="-114300">
              <a:defRPr sz="1200"/>
            </a:lvl4pPr>
            <a:lvl5pPr marL="457200" indent="-114300"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6"/>
          </p:nvPr>
        </p:nvSpPr>
        <p:spPr>
          <a:xfrm>
            <a:off x="4636008" y="2990088"/>
            <a:ext cx="4187952" cy="1639062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 marL="228600" indent="-114300">
              <a:defRPr sz="1600"/>
            </a:lvl3pPr>
            <a:lvl4pPr marL="342900" indent="-114300">
              <a:defRPr sz="1200"/>
            </a:lvl4pPr>
            <a:lvl5pPr marL="457200" indent="-114300"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918208" y="4781550"/>
            <a:ext cx="2114552" cy="10296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lang="en-US" sz="700" kern="120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</a:lstStyle>
          <a:p>
            <a:fld id="{42FFB50B-E3A8-2247-A28E-C27CBD92AD81}" type="datetime4">
              <a:rPr lang="en-GB" smtClean="0"/>
              <a:t>31 July 2018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Multi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7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700"/>
            </a:lvl1pPr>
          </a:lstStyle>
          <a:p>
            <a:fld id="{D626626A-31BC-42D5-8B98-F47D2A66E9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04800" y="1200150"/>
            <a:ext cx="2621280" cy="3429000"/>
          </a:xfrm>
        </p:spPr>
        <p:txBody>
          <a:bodyPr/>
          <a:lstStyle>
            <a:lvl1pPr>
              <a:defRPr sz="1600"/>
            </a:lvl1pPr>
            <a:lvl2pPr marL="114300" indent="-114300">
              <a:defRPr sz="1600"/>
            </a:lvl2pPr>
            <a:lvl3pPr marL="228600" indent="-114300">
              <a:defRPr sz="1600"/>
            </a:lvl3pPr>
            <a:lvl4pPr marL="342900" indent="-114300">
              <a:defRPr sz="1200"/>
            </a:lvl4pPr>
            <a:lvl5pPr marL="457200" indent="-114300">
              <a:defRPr sz="1200"/>
            </a:lvl5pPr>
            <a:lvl6pPr>
              <a:defRPr sz="1000"/>
            </a:lvl6pPr>
            <a:lvl7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 hasCustomPrompt="1"/>
          </p:nvPr>
        </p:nvSpPr>
        <p:spPr>
          <a:xfrm>
            <a:off x="3124200" y="1200150"/>
            <a:ext cx="1289304" cy="898398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 hasCustomPrompt="1"/>
          </p:nvPr>
        </p:nvSpPr>
        <p:spPr>
          <a:xfrm>
            <a:off x="3124200" y="2468880"/>
            <a:ext cx="1289304" cy="898398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6" hasCustomPrompt="1"/>
          </p:nvPr>
        </p:nvSpPr>
        <p:spPr>
          <a:xfrm>
            <a:off x="3127248" y="3730752"/>
            <a:ext cx="1289304" cy="898398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7" hasCustomPrompt="1"/>
          </p:nvPr>
        </p:nvSpPr>
        <p:spPr>
          <a:xfrm>
            <a:off x="4590288" y="1200150"/>
            <a:ext cx="1289304" cy="898398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8" hasCustomPrompt="1"/>
          </p:nvPr>
        </p:nvSpPr>
        <p:spPr>
          <a:xfrm>
            <a:off x="4590288" y="2468880"/>
            <a:ext cx="1289304" cy="898398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9" hasCustomPrompt="1"/>
          </p:nvPr>
        </p:nvSpPr>
        <p:spPr>
          <a:xfrm>
            <a:off x="4590288" y="3730752"/>
            <a:ext cx="1289304" cy="898398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21" name="Content Placeholder 20"/>
          <p:cNvSpPr>
            <a:spLocks noGrp="1"/>
          </p:cNvSpPr>
          <p:nvPr>
            <p:ph sz="quarter" idx="20" hasCustomPrompt="1"/>
          </p:nvPr>
        </p:nvSpPr>
        <p:spPr>
          <a:xfrm>
            <a:off x="6062472" y="1200150"/>
            <a:ext cx="1289304" cy="898398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23" name="Content Placeholder 22"/>
          <p:cNvSpPr>
            <a:spLocks noGrp="1"/>
          </p:cNvSpPr>
          <p:nvPr>
            <p:ph sz="quarter" idx="21" hasCustomPrompt="1"/>
          </p:nvPr>
        </p:nvSpPr>
        <p:spPr>
          <a:xfrm>
            <a:off x="6062472" y="2468880"/>
            <a:ext cx="1289304" cy="898398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25" name="Content Placeholder 24"/>
          <p:cNvSpPr>
            <a:spLocks noGrp="1"/>
          </p:cNvSpPr>
          <p:nvPr>
            <p:ph sz="quarter" idx="22" hasCustomPrompt="1"/>
          </p:nvPr>
        </p:nvSpPr>
        <p:spPr>
          <a:xfrm>
            <a:off x="6062472" y="3730752"/>
            <a:ext cx="1289304" cy="898398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sz="quarter" idx="23" hasCustomPrompt="1"/>
          </p:nvPr>
        </p:nvSpPr>
        <p:spPr>
          <a:xfrm>
            <a:off x="7525512" y="1200150"/>
            <a:ext cx="1289304" cy="898398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29" name="Content Placeholder 28"/>
          <p:cNvSpPr>
            <a:spLocks noGrp="1"/>
          </p:cNvSpPr>
          <p:nvPr>
            <p:ph sz="quarter" idx="24" hasCustomPrompt="1"/>
          </p:nvPr>
        </p:nvSpPr>
        <p:spPr>
          <a:xfrm>
            <a:off x="7525512" y="2468880"/>
            <a:ext cx="1289304" cy="898398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31" name="Content Placeholder 30"/>
          <p:cNvSpPr>
            <a:spLocks noGrp="1"/>
          </p:cNvSpPr>
          <p:nvPr>
            <p:ph sz="quarter" idx="25" hasCustomPrompt="1"/>
          </p:nvPr>
        </p:nvSpPr>
        <p:spPr>
          <a:xfrm>
            <a:off x="7525512" y="3730752"/>
            <a:ext cx="1289304" cy="898398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2"/>
          </p:nvPr>
        </p:nvSpPr>
        <p:spPr>
          <a:xfrm>
            <a:off x="918208" y="4781550"/>
            <a:ext cx="2114552" cy="10296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lang="en-US" sz="700" kern="120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</a:lstStyle>
          <a:p>
            <a:fld id="{9959DF22-5AF8-7943-A191-85B862FFBD02}" type="datetime4">
              <a:rPr lang="en-GB" smtClean="0"/>
              <a:t>31 July 2018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Multi Photo with Horizontal R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7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700"/>
            </a:lvl1pPr>
          </a:lstStyle>
          <a:p>
            <a:fld id="{D626626A-31BC-42D5-8B98-F47D2A66E9E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320040" y="1200150"/>
            <a:ext cx="8503920" cy="1191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320040" y="2383342"/>
            <a:ext cx="8503920" cy="1191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320040" y="3565343"/>
            <a:ext cx="8503920" cy="1191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6"/>
          <p:cNvSpPr>
            <a:spLocks noGrp="1"/>
          </p:cNvSpPr>
          <p:nvPr>
            <p:ph sz="quarter" idx="13"/>
          </p:nvPr>
        </p:nvSpPr>
        <p:spPr>
          <a:xfrm>
            <a:off x="304800" y="1338408"/>
            <a:ext cx="2621280" cy="898398"/>
          </a:xfrm>
        </p:spPr>
        <p:txBody>
          <a:bodyPr/>
          <a:lstStyle>
            <a:lvl1pPr>
              <a:defRPr sz="1100"/>
            </a:lvl1pPr>
            <a:lvl2pPr marL="115888" indent="-115888">
              <a:defRPr sz="1100"/>
            </a:lvl2pPr>
            <a:lvl3pPr marL="228600" indent="-112713">
              <a:defRPr sz="1100"/>
            </a:lvl3pPr>
            <a:lvl4pPr marL="342900" indent="-114300">
              <a:defRPr sz="900"/>
            </a:lvl4pPr>
            <a:lvl5pPr marL="458788" indent="-115888">
              <a:buClrTx/>
              <a:buFont typeface="Arial" pitchFamily="34" charset="0"/>
              <a:buChar char="−"/>
              <a:defRPr sz="900"/>
            </a:lvl5pPr>
            <a:lvl6pPr marL="115888" indent="-115888">
              <a:buClr>
                <a:schemeClr val="accent1"/>
              </a:buClr>
              <a:buFont typeface="Arial" pitchFamily="34" charset="0"/>
              <a:buChar char="•"/>
              <a:defRPr sz="1000"/>
            </a:lvl6pPr>
            <a:lvl7pPr marL="115888" indent="-115888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5888" indent="-115888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5888" indent="-115888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10"/>
          <p:cNvSpPr>
            <a:spLocks noGrp="1"/>
          </p:cNvSpPr>
          <p:nvPr>
            <p:ph sz="quarter" idx="14"/>
          </p:nvPr>
        </p:nvSpPr>
        <p:spPr>
          <a:xfrm>
            <a:off x="304800" y="2532070"/>
            <a:ext cx="2621280" cy="897976"/>
          </a:xfrm>
        </p:spPr>
        <p:txBody>
          <a:bodyPr/>
          <a:lstStyle>
            <a:lvl1pPr>
              <a:defRPr sz="1100"/>
            </a:lvl1pPr>
            <a:lvl2pPr marL="115888" indent="-115888">
              <a:defRPr sz="1100"/>
            </a:lvl2pPr>
            <a:lvl3pPr marL="228600" indent="-112713">
              <a:defRPr sz="1100"/>
            </a:lvl3pPr>
            <a:lvl4pPr marL="342900" indent="-114300">
              <a:defRPr sz="900"/>
            </a:lvl4pPr>
            <a:lvl5pPr marL="458788" indent="-115888">
              <a:buClrTx/>
              <a:buFont typeface="Arial" pitchFamily="34" charset="0"/>
              <a:buChar char="−"/>
              <a:defRPr sz="900"/>
            </a:lvl5pPr>
            <a:lvl6pPr marL="115888" indent="-115888">
              <a:buClr>
                <a:schemeClr val="accent1"/>
              </a:buClr>
              <a:buFont typeface="Arial" pitchFamily="34" charset="0"/>
              <a:buChar char="•"/>
              <a:defRPr sz="1000"/>
            </a:lvl6pPr>
            <a:lvl7pPr marL="115888" indent="-115888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5888" indent="-115888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5888" indent="-115888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5"/>
          </p:nvPr>
        </p:nvSpPr>
        <p:spPr>
          <a:xfrm>
            <a:off x="304800" y="3708976"/>
            <a:ext cx="2621280" cy="898398"/>
          </a:xfrm>
        </p:spPr>
        <p:txBody>
          <a:bodyPr/>
          <a:lstStyle>
            <a:lvl1pPr>
              <a:defRPr sz="1100"/>
            </a:lvl1pPr>
            <a:lvl2pPr marL="115888" indent="-115888">
              <a:defRPr sz="1100"/>
            </a:lvl2pPr>
            <a:lvl3pPr marL="228600" indent="-112713">
              <a:defRPr sz="1100"/>
            </a:lvl3pPr>
            <a:lvl4pPr marL="342900" indent="-114300">
              <a:defRPr sz="900"/>
            </a:lvl4pPr>
            <a:lvl5pPr marL="458788" indent="-115888">
              <a:buClrTx/>
              <a:buFont typeface="Arial" pitchFamily="34" charset="0"/>
              <a:buChar char="−"/>
              <a:defRPr sz="900"/>
            </a:lvl5pPr>
            <a:lvl6pPr marL="115888" indent="-115888">
              <a:buClr>
                <a:schemeClr val="accent1"/>
              </a:buClr>
              <a:buFont typeface="Arial" pitchFamily="34" charset="0"/>
              <a:buChar char="•"/>
              <a:defRPr sz="1000"/>
            </a:lvl6pPr>
            <a:lvl7pPr marL="115888" indent="-115888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5888" indent="-115888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5888" indent="-115888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8"/>
          <p:cNvSpPr>
            <a:spLocks noGrp="1"/>
          </p:cNvSpPr>
          <p:nvPr>
            <p:ph sz="quarter" idx="16" hasCustomPrompt="1"/>
          </p:nvPr>
        </p:nvSpPr>
        <p:spPr>
          <a:xfrm>
            <a:off x="3124200" y="1338408"/>
            <a:ext cx="1289304" cy="898398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13" name="Content Placeholder 10"/>
          <p:cNvSpPr>
            <a:spLocks noGrp="1"/>
          </p:cNvSpPr>
          <p:nvPr>
            <p:ph sz="quarter" idx="17" hasCustomPrompt="1"/>
          </p:nvPr>
        </p:nvSpPr>
        <p:spPr>
          <a:xfrm>
            <a:off x="3124200" y="2535499"/>
            <a:ext cx="1289304" cy="898398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14" name="Content Placeholder 12"/>
          <p:cNvSpPr>
            <a:spLocks noGrp="1"/>
          </p:cNvSpPr>
          <p:nvPr>
            <p:ph sz="quarter" idx="18" hasCustomPrompt="1"/>
          </p:nvPr>
        </p:nvSpPr>
        <p:spPr>
          <a:xfrm>
            <a:off x="3127248" y="3708976"/>
            <a:ext cx="1289304" cy="898398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9" hasCustomPrompt="1"/>
          </p:nvPr>
        </p:nvSpPr>
        <p:spPr>
          <a:xfrm>
            <a:off x="4590288" y="1338408"/>
            <a:ext cx="1289304" cy="898398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16" name="Content Placeholder 16"/>
          <p:cNvSpPr>
            <a:spLocks noGrp="1"/>
          </p:cNvSpPr>
          <p:nvPr>
            <p:ph sz="quarter" idx="20" hasCustomPrompt="1"/>
          </p:nvPr>
        </p:nvSpPr>
        <p:spPr>
          <a:xfrm>
            <a:off x="4590288" y="2535499"/>
            <a:ext cx="1289304" cy="898398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17" name="Content Placeholder 18"/>
          <p:cNvSpPr>
            <a:spLocks noGrp="1"/>
          </p:cNvSpPr>
          <p:nvPr>
            <p:ph sz="quarter" idx="21" hasCustomPrompt="1"/>
          </p:nvPr>
        </p:nvSpPr>
        <p:spPr>
          <a:xfrm>
            <a:off x="4590288" y="3708976"/>
            <a:ext cx="1289304" cy="898398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18" name="Content Placeholder 20"/>
          <p:cNvSpPr>
            <a:spLocks noGrp="1"/>
          </p:cNvSpPr>
          <p:nvPr>
            <p:ph sz="quarter" idx="22" hasCustomPrompt="1"/>
          </p:nvPr>
        </p:nvSpPr>
        <p:spPr>
          <a:xfrm>
            <a:off x="6062472" y="1338408"/>
            <a:ext cx="1289304" cy="898398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19" name="Content Placeholder 22"/>
          <p:cNvSpPr>
            <a:spLocks noGrp="1"/>
          </p:cNvSpPr>
          <p:nvPr>
            <p:ph sz="quarter" idx="23" hasCustomPrompt="1"/>
          </p:nvPr>
        </p:nvSpPr>
        <p:spPr>
          <a:xfrm>
            <a:off x="6062472" y="2535499"/>
            <a:ext cx="1289304" cy="898398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20" name="Content Placeholder 24"/>
          <p:cNvSpPr>
            <a:spLocks noGrp="1"/>
          </p:cNvSpPr>
          <p:nvPr>
            <p:ph sz="quarter" idx="24" hasCustomPrompt="1"/>
          </p:nvPr>
        </p:nvSpPr>
        <p:spPr>
          <a:xfrm>
            <a:off x="6062472" y="3708976"/>
            <a:ext cx="1289304" cy="898398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21" name="Content Placeholder 26"/>
          <p:cNvSpPr>
            <a:spLocks noGrp="1"/>
          </p:cNvSpPr>
          <p:nvPr>
            <p:ph sz="quarter" idx="25" hasCustomPrompt="1"/>
          </p:nvPr>
        </p:nvSpPr>
        <p:spPr>
          <a:xfrm>
            <a:off x="7525512" y="1338408"/>
            <a:ext cx="1289304" cy="898398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22" name="Content Placeholder 28"/>
          <p:cNvSpPr>
            <a:spLocks noGrp="1"/>
          </p:cNvSpPr>
          <p:nvPr>
            <p:ph sz="quarter" idx="26" hasCustomPrompt="1"/>
          </p:nvPr>
        </p:nvSpPr>
        <p:spPr>
          <a:xfrm>
            <a:off x="7525512" y="2535499"/>
            <a:ext cx="1289304" cy="898398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23" name="Content Placeholder 30"/>
          <p:cNvSpPr>
            <a:spLocks noGrp="1"/>
          </p:cNvSpPr>
          <p:nvPr>
            <p:ph sz="quarter" idx="27" hasCustomPrompt="1"/>
          </p:nvPr>
        </p:nvSpPr>
        <p:spPr>
          <a:xfrm>
            <a:off x="7525512" y="3708976"/>
            <a:ext cx="1289304" cy="898398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24" name="Date Placeholder 3"/>
          <p:cNvSpPr>
            <a:spLocks noGrp="1"/>
          </p:cNvSpPr>
          <p:nvPr>
            <p:ph type="dt" sz="half" idx="2"/>
          </p:nvPr>
        </p:nvSpPr>
        <p:spPr>
          <a:xfrm>
            <a:off x="918208" y="4781550"/>
            <a:ext cx="2114552" cy="10296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lang="en-US" sz="700" kern="120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</a:lstStyle>
          <a:p>
            <a:fld id="{4AFD553E-7F08-9C43-850F-182FC72552CB}" type="datetime4">
              <a:rPr lang="en-GB" smtClean="0"/>
              <a:t>31 July 2018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nm Special Layout Option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7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700"/>
            </a:lvl1pPr>
          </a:lstStyle>
          <a:p>
            <a:fld id="{D626626A-31BC-42D5-8B98-F47D2A66E9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04800" y="1200150"/>
            <a:ext cx="4203192" cy="3429000"/>
          </a:xfrm>
        </p:spPr>
        <p:txBody>
          <a:bodyPr/>
          <a:lstStyle>
            <a:lvl3pPr marL="228600" indent="-114300">
              <a:defRPr/>
            </a:lvl3pPr>
            <a:lvl4pPr marL="342900" indent="-114300">
              <a:defRPr/>
            </a:lvl4pPr>
            <a:lvl5pPr marL="457200" indent="-11430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4636008" y="1200150"/>
            <a:ext cx="4187952" cy="3059206"/>
          </a:xfrm>
        </p:spPr>
        <p:txBody>
          <a:bodyPr/>
          <a:lstStyle>
            <a:lvl3pPr marL="228600" indent="-114300">
              <a:defRPr/>
            </a:lvl3pPr>
            <a:lvl4pPr marL="342900" indent="-114300">
              <a:defRPr/>
            </a:lvl4pPr>
            <a:lvl5pPr marL="457200" indent="-11430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4636008" y="4327398"/>
            <a:ext cx="4187952" cy="301752"/>
          </a:xfrm>
        </p:spPr>
        <p:txBody>
          <a:bodyPr tIns="45720"/>
          <a:lstStyle>
            <a:lvl1pPr marL="0" indent="0">
              <a:buFontTx/>
              <a:buNone/>
              <a:defRPr sz="900"/>
            </a:lvl1pPr>
            <a:lvl2pPr marL="0" indent="0">
              <a:buFontTx/>
              <a:buNone/>
              <a:defRPr sz="1000"/>
            </a:lvl2pPr>
            <a:lvl3pPr marL="0" indent="0">
              <a:buFontTx/>
              <a:buNone/>
              <a:defRPr sz="1000"/>
            </a:lvl3pPr>
            <a:lvl4pPr marL="0" indent="0">
              <a:buFontTx/>
              <a:buNone/>
              <a:defRPr sz="1000"/>
            </a:lvl4pPr>
            <a:lvl5pPr marL="0" indent="0">
              <a:buFontTx/>
              <a:buNone/>
              <a:defRPr sz="1000"/>
            </a:lvl5pPr>
            <a:lvl6pPr marL="0" indent="0">
              <a:buFontTx/>
              <a:buNone/>
              <a:defRPr sz="1000"/>
            </a:lvl6pPr>
            <a:lvl7pPr marL="0" indent="0">
              <a:buFontTx/>
              <a:buNone/>
              <a:defRPr sz="1000"/>
            </a:lvl7pPr>
            <a:lvl8pPr marL="0" indent="0">
              <a:buFontTx/>
              <a:buNone/>
              <a:defRPr sz="1000"/>
            </a:lvl8pPr>
            <a:lvl9pPr marL="0" indent="0">
              <a:buFontTx/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918208" y="4781550"/>
            <a:ext cx="2114552" cy="10296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lang="en-US" sz="700" kern="120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</a:lstStyle>
          <a:p>
            <a:fld id="{9FF4E511-EDE1-0C4B-865E-B959FD12E001}" type="datetime4">
              <a:rPr lang="en-GB" smtClean="0"/>
              <a:t>31 July 2018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nm Special Layout Option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7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700"/>
            </a:lvl1pPr>
          </a:lstStyle>
          <a:p>
            <a:fld id="{D626626A-31BC-42D5-8B98-F47D2A66E9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04800" y="1200150"/>
            <a:ext cx="3124200" cy="514350"/>
          </a:xfrm>
        </p:spPr>
        <p:txBody>
          <a:bodyPr/>
          <a:lstStyle>
            <a:lvl1pPr marL="0" indent="0">
              <a:buFontTx/>
              <a:buNone/>
              <a:defRPr sz="1400" b="1"/>
            </a:lvl1pPr>
            <a:lvl2pPr marL="0" indent="0">
              <a:buFontTx/>
              <a:buNone/>
              <a:defRPr sz="1600" b="1"/>
            </a:lvl2pPr>
            <a:lvl3pPr marL="0" indent="0">
              <a:buFontTx/>
              <a:buNone/>
              <a:defRPr sz="1600" b="1"/>
            </a:lvl3pPr>
            <a:lvl4pPr marL="0" indent="0">
              <a:buFontTx/>
              <a:buNone/>
              <a:defRPr sz="1600" b="1"/>
            </a:lvl4pPr>
            <a:lvl5pPr marL="0" indent="0">
              <a:buFontTx/>
              <a:buNone/>
              <a:defRPr sz="1600" b="1"/>
            </a:lvl5pPr>
            <a:lvl6pPr marL="0" indent="0">
              <a:buFontTx/>
              <a:buNone/>
              <a:defRPr sz="1600" b="1"/>
            </a:lvl6pPr>
            <a:lvl7pPr marL="0" indent="0">
              <a:buClr>
                <a:schemeClr val="accent1"/>
              </a:buClr>
              <a:buFontTx/>
              <a:buNone/>
              <a:defRPr sz="1600" b="1"/>
            </a:lvl7pPr>
            <a:lvl8pPr marL="0" indent="0">
              <a:buClr>
                <a:schemeClr val="accent1"/>
              </a:buClr>
              <a:buFontTx/>
              <a:buNone/>
              <a:defRPr sz="1600" b="1"/>
            </a:lvl8pPr>
            <a:lvl9pPr marL="0" indent="0">
              <a:buClr>
                <a:schemeClr val="accent1"/>
              </a:buClr>
              <a:buFontTx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304800" y="1796797"/>
            <a:ext cx="3124200" cy="2832354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 marL="228600" indent="-114300">
              <a:defRPr sz="1800"/>
            </a:lvl3pPr>
            <a:lvl4pPr marL="342900" indent="-114300">
              <a:defRPr sz="1400"/>
            </a:lvl4pPr>
            <a:lvl5pPr marL="457200" indent="-114300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/>
          </p:nvPr>
        </p:nvSpPr>
        <p:spPr>
          <a:xfrm>
            <a:off x="3557016" y="1200150"/>
            <a:ext cx="5266944" cy="3429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 marL="228600" indent="-114300">
              <a:defRPr sz="1800"/>
            </a:lvl3pPr>
            <a:lvl4pPr marL="342900" indent="-114300">
              <a:defRPr sz="1400"/>
            </a:lvl4pPr>
            <a:lvl5pPr marL="457200" indent="-114300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918208" y="4781550"/>
            <a:ext cx="2114552" cy="10296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lang="en-US" sz="700" kern="120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</a:lstStyle>
          <a:p>
            <a:fld id="{ABC75555-936C-7843-B3A1-79238B454D93}" type="datetime4">
              <a:rPr lang="en-GB" smtClean="0"/>
              <a:t>31 July 2018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nm Special Layout Option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7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700"/>
            </a:lvl1pPr>
          </a:lstStyle>
          <a:p>
            <a:fld id="{D626626A-31BC-42D5-8B98-F47D2A66E9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304800" y="1200150"/>
            <a:ext cx="1496568" cy="1042416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 hasCustomPrompt="1"/>
          </p:nvPr>
        </p:nvSpPr>
        <p:spPr>
          <a:xfrm>
            <a:off x="304800" y="2393442"/>
            <a:ext cx="1496568" cy="1042416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Clr>
                <a:schemeClr val="accent1"/>
              </a:buClr>
              <a:buFontTx/>
              <a:buNone/>
              <a:defRPr sz="1600"/>
            </a:lvl5pPr>
            <a:lvl6pPr marL="0" indent="0">
              <a:buClr>
                <a:schemeClr val="accent1"/>
              </a:buClr>
              <a:buFontTx/>
              <a:buNone/>
              <a:defRPr sz="1600"/>
            </a:lvl6pPr>
            <a:lvl7pPr marL="0" indent="0">
              <a:buClr>
                <a:schemeClr val="accent1"/>
              </a:buClr>
              <a:buFontTx/>
              <a:buNone/>
              <a:defRPr sz="1600"/>
            </a:lvl7pPr>
            <a:lvl8pPr marL="0" indent="0">
              <a:buClr>
                <a:schemeClr val="accent1"/>
              </a:buClr>
              <a:buFontTx/>
              <a:buNone/>
              <a:defRPr sz="1600"/>
            </a:lvl8pPr>
            <a:lvl9pPr marL="0" indent="0">
              <a:buClr>
                <a:schemeClr val="accent1"/>
              </a:buClr>
              <a:buFontTx/>
              <a:buNone/>
              <a:defRPr sz="1600"/>
            </a:lvl9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 hasCustomPrompt="1"/>
          </p:nvPr>
        </p:nvSpPr>
        <p:spPr>
          <a:xfrm>
            <a:off x="304800" y="3586734"/>
            <a:ext cx="1496568" cy="1042416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 marL="0" indent="0">
              <a:buFontTx/>
              <a:buNone/>
              <a:defRPr sz="1600"/>
            </a:lvl6pPr>
            <a:lvl7pPr marL="0" indent="0">
              <a:buFontTx/>
              <a:buNone/>
              <a:defRPr sz="1600"/>
            </a:lvl7pPr>
            <a:lvl8pPr marL="0" indent="0">
              <a:buFontTx/>
              <a:buNone/>
              <a:defRPr sz="1600"/>
            </a:lvl8pPr>
            <a:lvl9pPr marL="0" indent="0">
              <a:buFontTx/>
              <a:buNone/>
              <a:defRPr sz="1600"/>
            </a:lvl9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6"/>
          </p:nvPr>
        </p:nvSpPr>
        <p:spPr>
          <a:xfrm>
            <a:off x="1938528" y="1200150"/>
            <a:ext cx="4724400" cy="1042416"/>
          </a:xfrm>
        </p:spPr>
        <p:txBody>
          <a:bodyPr/>
          <a:lstStyle>
            <a:lvl1pPr>
              <a:defRPr sz="1100"/>
            </a:lvl1pPr>
            <a:lvl2pPr marL="114300" indent="-114300">
              <a:defRPr sz="1100"/>
            </a:lvl2pPr>
            <a:lvl3pPr marL="228600" indent="-114300">
              <a:defRPr sz="1100"/>
            </a:lvl3pPr>
            <a:lvl4pPr marL="342900" indent="-114300">
              <a:defRPr sz="900"/>
            </a:lvl4pPr>
            <a:lvl5pPr marL="457200" indent="-114300">
              <a:buClrTx/>
              <a:buFont typeface="Arial" pitchFamily="34" charset="0"/>
              <a:buChar char="−"/>
              <a:defRPr sz="900"/>
            </a:lvl5pPr>
            <a:lvl6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6pPr>
            <a:lvl7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7"/>
          </p:nvPr>
        </p:nvSpPr>
        <p:spPr>
          <a:xfrm>
            <a:off x="1938528" y="2393442"/>
            <a:ext cx="4727448" cy="1042416"/>
          </a:xfrm>
        </p:spPr>
        <p:txBody>
          <a:bodyPr/>
          <a:lstStyle>
            <a:lvl1pPr>
              <a:defRPr sz="1100"/>
            </a:lvl1pPr>
            <a:lvl2pPr marL="114300" indent="-114300">
              <a:defRPr sz="1100"/>
            </a:lvl2pPr>
            <a:lvl3pPr marL="228600" indent="-114300">
              <a:defRPr sz="1100"/>
            </a:lvl3pPr>
            <a:lvl4pPr marL="342900" indent="-114300">
              <a:defRPr sz="900"/>
            </a:lvl4pPr>
            <a:lvl5pPr marL="457200" indent="-114300">
              <a:buClrTx/>
              <a:buFont typeface="Arial" pitchFamily="34" charset="0"/>
              <a:buChar char="−"/>
              <a:defRPr sz="900"/>
            </a:lvl5pPr>
            <a:lvl6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6pPr>
            <a:lvl7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8"/>
          </p:nvPr>
        </p:nvSpPr>
        <p:spPr>
          <a:xfrm>
            <a:off x="1938528" y="3586734"/>
            <a:ext cx="4724400" cy="1042416"/>
          </a:xfrm>
        </p:spPr>
        <p:txBody>
          <a:bodyPr/>
          <a:lstStyle>
            <a:lvl1pPr>
              <a:defRPr sz="1100"/>
            </a:lvl1pPr>
            <a:lvl2pPr marL="114300" indent="-114300">
              <a:defRPr sz="1100"/>
            </a:lvl2pPr>
            <a:lvl3pPr marL="228600" indent="-114300">
              <a:defRPr sz="1100"/>
            </a:lvl3pPr>
            <a:lvl4pPr marL="342900" indent="-114300">
              <a:defRPr sz="900"/>
            </a:lvl4pPr>
            <a:lvl5pPr marL="520700" indent="-114300">
              <a:buClrTx/>
              <a:buFont typeface="Arial" pitchFamily="34" charset="0"/>
              <a:buChar char="−"/>
              <a:defRPr sz="900"/>
            </a:lvl5pPr>
            <a:lvl6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6pPr>
            <a:lvl7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7pPr>
            <a:lvl8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8pPr>
            <a:lvl9pPr marL="114300" indent="-114300">
              <a:buClr>
                <a:schemeClr val="accent1"/>
              </a:buClr>
              <a:buFont typeface="Arial" pitchFamily="34" charset="0"/>
              <a:buChar char="•"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918208" y="4781550"/>
            <a:ext cx="2114552" cy="10296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lang="en-US" sz="700" kern="120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F26BDB-A35D-764F-8333-EB84A2BAFDB0}" type="datetime4">
              <a:rPr lang="en-GB" smtClean="0"/>
              <a:t>31 July 2018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" y="-7144"/>
            <a:ext cx="8229600" cy="85725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57175" indent="-257175">
              <a:buFont typeface="Wingdings" pitchFamily="2" charset="2"/>
              <a:buChar char="§"/>
              <a:defRPr/>
            </a:lvl1pPr>
            <a:lvl2pPr marL="598885" indent="-255985">
              <a:buFont typeface="Arial" pitchFamily="34" charset="0"/>
              <a:buChar char="•"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93100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1st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7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700"/>
            </a:lvl1pPr>
          </a:lstStyle>
          <a:p>
            <a:fld id="{D626626A-31BC-42D5-8B98-F47D2A66E9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04800" y="1200150"/>
            <a:ext cx="6361176" cy="3429000"/>
          </a:xfrm>
        </p:spPr>
        <p:txBody>
          <a:bodyPr/>
          <a:lstStyle>
            <a:lvl1pPr marL="111125" indent="-111125"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/>
            </a:lvl1pPr>
            <a:lvl2pPr marL="234950" indent="-114300">
              <a:buClrTx/>
              <a:buSzPct val="100000"/>
              <a:buFont typeface="Arial" panose="020B0604020202020204" pitchFamily="34" charset="0"/>
              <a:buChar char="–"/>
              <a:defRPr/>
            </a:lvl2pPr>
            <a:lvl3pPr marL="342900" indent="-114300"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/>
            </a:lvl3pPr>
            <a:lvl4pPr marL="457200" indent="-114300">
              <a:buClrTx/>
              <a:buSzPct val="100000"/>
              <a:buFont typeface="Arial" panose="020B0604020202020204" pitchFamily="34" charset="0"/>
              <a:buChar char="–"/>
              <a:defRPr/>
            </a:lvl4pPr>
            <a:lvl5pPr marL="571500" indent="-114300"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918208" y="4781550"/>
            <a:ext cx="2114552" cy="10296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lang="en-US" sz="700" kern="120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0CA4323-0A13-B446-8C96-695F088419E4}" type="datetime4">
              <a:rPr lang="en-GB" smtClean="0"/>
              <a:t>31 July 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061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b_mtf_ppt_16x9_blu_tot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24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200150"/>
            <a:ext cx="8519160" cy="2228850"/>
          </a:xfrm>
        </p:spPr>
        <p:txBody>
          <a:bodyPr/>
          <a:lstStyle>
            <a:lvl1pPr>
              <a:defRPr sz="6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fld id="{D626626A-31BC-42D5-8B98-F47D2A66E9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918208" y="4781550"/>
            <a:ext cx="2114552" cy="10296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lang="en-US" sz="7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0C7B6BB-21AE-A04A-BDBE-BCEB21367294}" type="datetime4">
              <a:rPr lang="en-GB" smtClean="0"/>
              <a:t>31 July 2018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Cyan Gradient Background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b_mtf_ppt_16x9_grn_tot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24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200150"/>
            <a:ext cx="8519160" cy="2228850"/>
          </a:xfrm>
        </p:spPr>
        <p:txBody>
          <a:bodyPr/>
          <a:lstStyle>
            <a:lvl1pPr>
              <a:defRPr sz="6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fld id="{D626626A-31BC-42D5-8B98-F47D2A66E9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918208" y="4781550"/>
            <a:ext cx="2114552" cy="10296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lang="en-US" sz="7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56466F0-4E9D-674E-AF4E-FC13FF4BBD86}" type="datetime4">
              <a:rPr lang="en-GB" smtClean="0"/>
              <a:t>31 July 2018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Purple Gradient Background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b_mtf_ppt_16x9_prp_tot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24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200150"/>
            <a:ext cx="8519160" cy="2228850"/>
          </a:xfrm>
        </p:spPr>
        <p:txBody>
          <a:bodyPr/>
          <a:lstStyle>
            <a:lvl1pPr>
              <a:defRPr sz="6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fld id="{D626626A-31BC-42D5-8B98-F47D2A66E9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918208" y="4781550"/>
            <a:ext cx="2114552" cy="10296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lang="en-US" sz="7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33C50200-AD8B-1B4B-8281-E9C4606E8DA2}" type="datetime4">
              <a:rPr lang="en-GB" smtClean="0"/>
              <a:t>31 July 2018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Blue Gradient Background with Motif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b_mtf_ppt_16x9_blu_tot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24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200150"/>
            <a:ext cx="8519160" cy="2228850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fld id="{D626626A-31BC-42D5-8B98-F47D2A66E9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918208" y="4781550"/>
            <a:ext cx="2114552" cy="10296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lang="en-US" sz="7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C740B0C-5926-494C-9506-9DB6F6FD44EB}" type="datetime4">
              <a:rPr lang="en-GB" smtClean="0"/>
              <a:t>31 July 2018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266700"/>
            <a:ext cx="6345936" cy="71323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200149"/>
            <a:ext cx="6361176" cy="349758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4780026"/>
            <a:ext cx="2727960" cy="10287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lnSpc>
                <a:spcPct val="90000"/>
              </a:lnSpc>
              <a:defRPr sz="700">
                <a:solidFill>
                  <a:schemeClr val="accent4"/>
                </a:solidFill>
              </a:defRPr>
            </a:lvl1pPr>
            <a:lvl2pPr marL="0" indent="0">
              <a:lnSpc>
                <a:spcPct val="90000"/>
              </a:lnSpc>
              <a:defRPr sz="800">
                <a:solidFill>
                  <a:schemeClr val="accent4"/>
                </a:solidFill>
              </a:defRPr>
            </a:lvl2pPr>
            <a:lvl3pPr marL="0" indent="0">
              <a:lnSpc>
                <a:spcPct val="90000"/>
              </a:lnSpc>
              <a:defRPr sz="800">
                <a:solidFill>
                  <a:schemeClr val="accent4"/>
                </a:solidFill>
              </a:defRPr>
            </a:lvl3pPr>
            <a:lvl4pPr marL="0" indent="0" algn="l">
              <a:lnSpc>
                <a:spcPct val="90000"/>
              </a:lnSpc>
              <a:defRPr sz="800">
                <a:solidFill>
                  <a:schemeClr val="accent4"/>
                </a:solidFill>
              </a:defRPr>
            </a:lvl4pPr>
            <a:lvl5pPr marL="0" indent="0">
              <a:lnSpc>
                <a:spcPct val="90000"/>
              </a:lnSpc>
              <a:defRPr sz="800">
                <a:solidFill>
                  <a:schemeClr val="accent4"/>
                </a:solidFill>
              </a:defRPr>
            </a:lvl5pPr>
            <a:lvl6pPr marL="0" indent="0">
              <a:lnSpc>
                <a:spcPct val="90000"/>
              </a:lnSpc>
              <a:defRPr sz="800">
                <a:solidFill>
                  <a:schemeClr val="accent4"/>
                </a:solidFill>
              </a:defRPr>
            </a:lvl6pPr>
            <a:lvl7pPr marL="0" indent="0">
              <a:lnSpc>
                <a:spcPct val="90000"/>
              </a:lnSpc>
              <a:defRPr sz="800">
                <a:solidFill>
                  <a:schemeClr val="accent4"/>
                </a:solidFill>
              </a:defRPr>
            </a:lvl7pPr>
            <a:lvl8pPr marL="0" indent="0">
              <a:lnSpc>
                <a:spcPct val="90000"/>
              </a:lnSpc>
              <a:defRPr sz="800">
                <a:solidFill>
                  <a:schemeClr val="accent4"/>
                </a:solidFill>
              </a:defRPr>
            </a:lvl8pPr>
            <a:lvl9pPr marL="0" algn="l">
              <a:lnSpc>
                <a:spcPct val="90000"/>
              </a:lnSpc>
              <a:defRPr sz="800">
                <a:solidFill>
                  <a:schemeClr val="accent4"/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72984" y="4780026"/>
            <a:ext cx="950976" cy="10287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lnSpc>
                <a:spcPct val="90000"/>
              </a:lnSpc>
              <a:defRPr sz="700">
                <a:solidFill>
                  <a:schemeClr val="accent4"/>
                </a:solidFill>
              </a:defRPr>
            </a:lvl1pPr>
            <a:lvl2pPr marL="0" algn="r">
              <a:lnSpc>
                <a:spcPct val="90000"/>
              </a:lnSpc>
              <a:defRPr sz="800">
                <a:solidFill>
                  <a:schemeClr val="accent4"/>
                </a:solidFill>
              </a:defRPr>
            </a:lvl2pPr>
            <a:lvl3pPr marL="0" algn="r">
              <a:lnSpc>
                <a:spcPct val="90000"/>
              </a:lnSpc>
              <a:defRPr sz="800">
                <a:solidFill>
                  <a:schemeClr val="accent4"/>
                </a:solidFill>
              </a:defRPr>
            </a:lvl3pPr>
            <a:lvl4pPr marL="0" algn="r">
              <a:lnSpc>
                <a:spcPct val="90000"/>
              </a:lnSpc>
              <a:defRPr sz="800">
                <a:solidFill>
                  <a:schemeClr val="accent4"/>
                </a:solidFill>
              </a:defRPr>
            </a:lvl4pPr>
            <a:lvl5pPr marL="0" algn="r">
              <a:lnSpc>
                <a:spcPct val="90000"/>
              </a:lnSpc>
              <a:defRPr sz="800">
                <a:solidFill>
                  <a:schemeClr val="accent4"/>
                </a:solidFill>
              </a:defRPr>
            </a:lvl5pPr>
            <a:lvl6pPr marL="0" algn="r">
              <a:lnSpc>
                <a:spcPct val="90000"/>
              </a:lnSpc>
              <a:defRPr sz="800">
                <a:solidFill>
                  <a:schemeClr val="accent4"/>
                </a:solidFill>
              </a:defRPr>
            </a:lvl6pPr>
            <a:lvl7pPr marL="0" algn="r">
              <a:lnSpc>
                <a:spcPct val="90000"/>
              </a:lnSpc>
              <a:defRPr sz="800">
                <a:solidFill>
                  <a:schemeClr val="accent4"/>
                </a:solidFill>
              </a:defRPr>
            </a:lvl7pPr>
            <a:lvl8pPr marL="0" algn="r">
              <a:lnSpc>
                <a:spcPct val="90000"/>
              </a:lnSpc>
              <a:defRPr sz="800">
                <a:solidFill>
                  <a:schemeClr val="accent4"/>
                </a:solidFill>
              </a:defRPr>
            </a:lvl8pPr>
            <a:lvl9pPr marL="0" algn="r">
              <a:lnSpc>
                <a:spcPct val="90000"/>
              </a:lnSpc>
              <a:defRPr sz="800">
                <a:solidFill>
                  <a:schemeClr val="accent4"/>
                </a:solidFill>
              </a:defRPr>
            </a:lvl9pPr>
          </a:lstStyle>
          <a:p>
            <a:fld id="{D626626A-31BC-42D5-8B98-F47D2A66E9E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94" r:id="rId4"/>
    <p:sldLayoutId id="2147483724" r:id="rId5"/>
    <p:sldLayoutId id="2147483653" r:id="rId6"/>
    <p:sldLayoutId id="2147483655" r:id="rId7"/>
    <p:sldLayoutId id="2147483654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76" r:id="rId15"/>
    <p:sldLayoutId id="2147483677" r:id="rId16"/>
    <p:sldLayoutId id="2147483678" r:id="rId17"/>
    <p:sldLayoutId id="2147483673" r:id="rId18"/>
    <p:sldLayoutId id="2147483674" r:id="rId19"/>
    <p:sldLayoutId id="2147483675" r:id="rId20"/>
    <p:sldLayoutId id="2147483723" r:id="rId21"/>
    <p:sldLayoutId id="2147483708" r:id="rId22"/>
    <p:sldLayoutId id="2147483695" r:id="rId23"/>
    <p:sldLayoutId id="2147483707" r:id="rId24"/>
    <p:sldLayoutId id="2147483696" r:id="rId25"/>
    <p:sldLayoutId id="2147483697" r:id="rId26"/>
    <p:sldLayoutId id="2147483709" r:id="rId27"/>
    <p:sldLayoutId id="2147483698" r:id="rId28"/>
    <p:sldLayoutId id="2147483713" r:id="rId29"/>
    <p:sldLayoutId id="2147483699" r:id="rId30"/>
    <p:sldLayoutId id="2147483717" r:id="rId31"/>
    <p:sldLayoutId id="2147483714" r:id="rId32"/>
    <p:sldLayoutId id="2147483705" r:id="rId33"/>
    <p:sldLayoutId id="2147483716" r:id="rId34"/>
    <p:sldLayoutId id="2147483700" r:id="rId35"/>
    <p:sldLayoutId id="2147483715" r:id="rId36"/>
    <p:sldLayoutId id="2147483701" r:id="rId37"/>
    <p:sldLayoutId id="2147483702" r:id="rId38"/>
    <p:sldLayoutId id="2147483721" r:id="rId39"/>
    <p:sldLayoutId id="2147483703" r:id="rId40"/>
    <p:sldLayoutId id="2147483704" r:id="rId41"/>
    <p:sldLayoutId id="2147483722" r:id="rId42"/>
    <p:sldLayoutId id="2147483690" r:id="rId43"/>
    <p:sldLayoutId id="2147483719" r:id="rId44"/>
    <p:sldLayoutId id="2147483720" r:id="rId45"/>
    <p:sldLayoutId id="2147483706" r:id="rId46"/>
    <p:sldLayoutId id="2147483692" r:id="rId47"/>
    <p:sldLayoutId id="2147483718" r:id="rId48"/>
    <p:sldLayoutId id="2147483728" r:id="rId4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0"/>
        </a:spcBef>
        <a:buFont typeface="Arial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114300" indent="-114300" algn="l" defTabSz="914400" rtl="0" eaLnBrk="1" latinLnBrk="0" hangingPunct="1">
        <a:lnSpc>
          <a:spcPct val="90000"/>
        </a:lnSpc>
        <a:spcBef>
          <a:spcPts val="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342900" indent="-114300" algn="l" defTabSz="914400" rtl="0" eaLnBrk="1" latinLnBrk="0" hangingPunct="1">
        <a:lnSpc>
          <a:spcPct val="90000"/>
        </a:lnSpc>
        <a:spcBef>
          <a:spcPts val="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457200" indent="-114300" algn="l" defTabSz="914400" rtl="0" eaLnBrk="1" latinLnBrk="0" hangingPunct="1">
        <a:lnSpc>
          <a:spcPct val="90000"/>
        </a:lnSpc>
        <a:spcBef>
          <a:spcPts val="0"/>
        </a:spcBef>
        <a:buClr>
          <a:schemeClr val="accent1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571500" indent="-114300" algn="l" defTabSz="914400" rtl="0" eaLnBrk="1" latinLnBrk="0" hangingPunct="1">
        <a:lnSpc>
          <a:spcPct val="90000"/>
        </a:lnSpc>
        <a:spcBef>
          <a:spcPts val="0"/>
        </a:spcBef>
        <a:buClrTx/>
        <a:buSzPct val="90000"/>
        <a:buFont typeface="Arial" pitchFamily="34" charset="0"/>
        <a:buChar char="−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90000"/>
        </a:lnSpc>
        <a:spcBef>
          <a:spcPts val="0"/>
        </a:spcBef>
        <a:buClr>
          <a:schemeClr val="tx1"/>
        </a:buClr>
        <a:buSzPct val="90000"/>
        <a:buFont typeface="Arial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14300" indent="-114300" algn="l" defTabSz="914400" rtl="0" eaLnBrk="1" latinLnBrk="0" hangingPunct="1">
        <a:lnSpc>
          <a:spcPct val="90000"/>
        </a:lnSpc>
        <a:spcBef>
          <a:spcPts val="0"/>
        </a:spcBef>
        <a:buClr>
          <a:schemeClr val="accent1"/>
        </a:buClr>
        <a:buSzPct val="9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90000"/>
        </a:lnSpc>
        <a:spcBef>
          <a:spcPts val="0"/>
        </a:spcBef>
        <a:buClr>
          <a:schemeClr val="tx1"/>
        </a:buClr>
        <a:buSzPct val="90000"/>
        <a:buFont typeface="Arial" pitchFamily="34" charset="0"/>
        <a:buNone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14300" indent="-114300" algn="l" defTabSz="914400" rtl="0" eaLnBrk="1" latinLnBrk="0" hangingPunct="1">
        <a:lnSpc>
          <a:spcPct val="90000"/>
        </a:lnSpc>
        <a:spcBef>
          <a:spcPts val="0"/>
        </a:spcBef>
        <a:buClr>
          <a:schemeClr val="accent1"/>
        </a:buClr>
        <a:buSzPct val="90000"/>
        <a:buFont typeface="Arial" pitchFamily="34" charset="0"/>
        <a:buChar char="•"/>
        <a:tabLst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9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114550"/>
            <a:ext cx="6361176" cy="809244"/>
          </a:xfrm>
        </p:spPr>
        <p:txBody>
          <a:bodyPr/>
          <a:lstStyle/>
          <a:p>
            <a:br>
              <a:rPr lang="en-GB" dirty="0"/>
            </a:br>
            <a:r>
              <a:rPr lang="en-GB" dirty="0" err="1"/>
              <a:t>EngageOne</a:t>
            </a:r>
            <a:r>
              <a:rPr lang="en-GB" dirty="0"/>
              <a:t> Compose</a:t>
            </a:r>
            <a:br>
              <a:rPr lang="en-GB" dirty="0"/>
            </a:br>
            <a:br>
              <a:rPr lang="en-GB" dirty="0"/>
            </a:br>
            <a:r>
              <a:rPr lang="en-GB" sz="2800" i="1" dirty="0" err="1">
                <a:solidFill>
                  <a:srgbClr val="0082D5"/>
                </a:solidFill>
                <a:latin typeface="Calibri" panose="020F0502020204030204" pitchFamily="34" charset="0"/>
              </a:rPr>
              <a:t>EngageOne</a:t>
            </a:r>
            <a:r>
              <a:rPr lang="en-GB" sz="2800" i="1" dirty="0">
                <a:solidFill>
                  <a:srgbClr val="0082D5"/>
                </a:solidFill>
                <a:latin typeface="Calibri" panose="020F0502020204030204" pitchFamily="34" charset="0"/>
              </a:rPr>
              <a:t> Early Adopter Programs</a:t>
            </a:r>
            <a:endParaRPr lang="en-GB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2381" y="-260234"/>
            <a:ext cx="1152423" cy="1152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546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EngageOne Application Adoption Program (AAP) aims to ensure consistent results of critical Client applications across product release versions.</a:t>
            </a:r>
          </a:p>
        </p:txBody>
      </p:sp>
    </p:spTree>
    <p:extLst>
      <p:ext uri="{BB962C8B-B14F-4D97-AF65-F5344CB8AC3E}">
        <p14:creationId xmlns:p14="http://schemas.microsoft.com/office/powerpoint/2010/main" val="2180066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0147719"/>
              </p:ext>
            </p:extLst>
          </p:nvPr>
        </p:nvGraphicFramePr>
        <p:xfrm>
          <a:off x="1672044" y="580178"/>
          <a:ext cx="6977687" cy="4240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Rectangle 14"/>
          <p:cNvSpPr/>
          <p:nvPr/>
        </p:nvSpPr>
        <p:spPr>
          <a:xfrm>
            <a:off x="400051" y="133350"/>
            <a:ext cx="5376333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0008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GB" b="1" dirty="0">
                <a:solidFill>
                  <a:srgbClr val="0082D5"/>
                </a:solidFill>
                <a:latin typeface="Calibri" panose="020F0502020204030204" pitchFamily="34" charset="0"/>
              </a:rPr>
              <a:t>EngageOne Application Adoptions Program (AAP)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85963" y="841067"/>
            <a:ext cx="3357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b="1" i="1" dirty="0">
                <a:solidFill>
                  <a:schemeClr val="accent3"/>
                </a:solidFill>
                <a:latin typeface="Calibri" panose="020F0502020204030204" pitchFamily="34" charset="0"/>
              </a:rPr>
              <a:t>1</a:t>
            </a:r>
            <a:endParaRPr lang="en-US" sz="6600" b="1" i="1" dirty="0">
              <a:solidFill>
                <a:schemeClr val="accent3"/>
              </a:solidFill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21719" y="2136236"/>
            <a:ext cx="3357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b="1" i="1" dirty="0">
                <a:solidFill>
                  <a:schemeClr val="accent3"/>
                </a:solidFill>
                <a:latin typeface="Calibri" panose="020F0502020204030204" pitchFamily="34" charset="0"/>
              </a:rPr>
              <a:t>2</a:t>
            </a:r>
            <a:endParaRPr lang="en-US" sz="6600" b="1" i="1" dirty="0">
              <a:solidFill>
                <a:schemeClr val="accent3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85963" y="3407405"/>
            <a:ext cx="3357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b="1" i="1" dirty="0">
                <a:solidFill>
                  <a:schemeClr val="accent3"/>
                </a:solidFill>
                <a:latin typeface="Calibri" panose="020F0502020204030204" pitchFamily="34" charset="0"/>
              </a:rPr>
              <a:t>3</a:t>
            </a:r>
            <a:endParaRPr lang="en-US" sz="6600" b="1" i="1" dirty="0">
              <a:solidFill>
                <a:schemeClr val="accent3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1139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EngageOne Client Connect allows Clients and Partners to influence the EngageOne product </a:t>
            </a:r>
            <a:r>
              <a:rPr lang="en-US" dirty="0" err="1"/>
              <a:t>lifecyle</a:t>
            </a:r>
            <a:r>
              <a:rPr lang="en-US" dirty="0"/>
              <a:t> through active participation throughout the phases of the EngageOne Software development process. </a:t>
            </a:r>
          </a:p>
        </p:txBody>
      </p:sp>
    </p:spTree>
    <p:extLst>
      <p:ext uri="{BB962C8B-B14F-4D97-AF65-F5344CB8AC3E}">
        <p14:creationId xmlns:p14="http://schemas.microsoft.com/office/powerpoint/2010/main" val="29861259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0069229"/>
              </p:ext>
            </p:extLst>
          </p:nvPr>
        </p:nvGraphicFramePr>
        <p:xfrm>
          <a:off x="1672044" y="558681"/>
          <a:ext cx="6977687" cy="4240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Rectangle 14"/>
          <p:cNvSpPr/>
          <p:nvPr/>
        </p:nvSpPr>
        <p:spPr>
          <a:xfrm>
            <a:off x="400051" y="133350"/>
            <a:ext cx="5376333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0008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GB" b="1" dirty="0">
                <a:solidFill>
                  <a:srgbClr val="0082D5"/>
                </a:solidFill>
                <a:latin typeface="Calibri" panose="020F0502020204030204" pitchFamily="34" charset="0"/>
              </a:rPr>
              <a:t>EngageOne Client Connect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19288" y="742950"/>
            <a:ext cx="3357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b="1" i="1" dirty="0">
                <a:solidFill>
                  <a:schemeClr val="accent3"/>
                </a:solidFill>
                <a:latin typeface="Calibri" panose="020F0502020204030204" pitchFamily="34" charset="0"/>
              </a:rPr>
              <a:t>1</a:t>
            </a:r>
            <a:endParaRPr lang="en-US" sz="6600" b="1" i="1" dirty="0">
              <a:solidFill>
                <a:schemeClr val="accent3"/>
              </a:solidFill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55044" y="2038119"/>
            <a:ext cx="3357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b="1" i="1" dirty="0">
                <a:solidFill>
                  <a:schemeClr val="accent3"/>
                </a:solidFill>
                <a:latin typeface="Calibri" panose="020F0502020204030204" pitchFamily="34" charset="0"/>
              </a:rPr>
              <a:t>2</a:t>
            </a:r>
            <a:endParaRPr lang="en-US" sz="6600" b="1" i="1" dirty="0">
              <a:solidFill>
                <a:schemeClr val="accent3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19288" y="3309288"/>
            <a:ext cx="3357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b="1" i="1" dirty="0">
                <a:solidFill>
                  <a:schemeClr val="accent3"/>
                </a:solidFill>
                <a:latin typeface="Calibri" panose="020F0502020204030204" pitchFamily="34" charset="0"/>
              </a:rPr>
              <a:t>3</a:t>
            </a:r>
            <a:endParaRPr lang="en-US" sz="6600" b="1" i="1" dirty="0">
              <a:solidFill>
                <a:schemeClr val="accent3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8273804"/>
      </p:ext>
    </p:extLst>
  </p:cSld>
  <p:clrMapOvr>
    <a:masterClrMapping/>
  </p:clrMapOvr>
</p:sld>
</file>

<file path=ppt/theme/theme1.xml><?xml version="1.0" encoding="utf-8"?>
<a:theme xmlns:a="http://schemas.openxmlformats.org/drawingml/2006/main" name="PB PPT template_16x9_021815">
  <a:themeElements>
    <a:clrScheme name="PB 2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82D5"/>
      </a:accent1>
      <a:accent2>
        <a:srgbClr val="3E53A4"/>
      </a:accent2>
      <a:accent3>
        <a:srgbClr val="CF0989"/>
      </a:accent3>
      <a:accent4>
        <a:srgbClr val="4E4E4E"/>
      </a:accent4>
      <a:accent5>
        <a:srgbClr val="9B9B9B"/>
      </a:accent5>
      <a:accent6>
        <a:srgbClr val="C0C0C0"/>
      </a:accent6>
      <a:hlink>
        <a:srgbClr val="A03F9B"/>
      </a:hlink>
      <a:folHlink>
        <a:srgbClr val="72BF4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PB 2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82D5"/>
      </a:accent1>
      <a:accent2>
        <a:srgbClr val="3E53A4"/>
      </a:accent2>
      <a:accent3>
        <a:srgbClr val="CF0989"/>
      </a:accent3>
      <a:accent4>
        <a:srgbClr val="4E4E4E"/>
      </a:accent4>
      <a:accent5>
        <a:srgbClr val="9B9B9B"/>
      </a:accent5>
      <a:accent6>
        <a:srgbClr val="C0C0C0"/>
      </a:accent6>
      <a:hlink>
        <a:srgbClr val="A03F9B"/>
      </a:hlink>
      <a:folHlink>
        <a:srgbClr val="72BF4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PB 2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82D5"/>
      </a:accent1>
      <a:accent2>
        <a:srgbClr val="3E53A4"/>
      </a:accent2>
      <a:accent3>
        <a:srgbClr val="CF0989"/>
      </a:accent3>
      <a:accent4>
        <a:srgbClr val="4E4E4E"/>
      </a:accent4>
      <a:accent5>
        <a:srgbClr val="9B9B9B"/>
      </a:accent5>
      <a:accent6>
        <a:srgbClr val="C0C0C0"/>
      </a:accent6>
      <a:hlink>
        <a:srgbClr val="A03F9B"/>
      </a:hlink>
      <a:folHlink>
        <a:srgbClr val="72BF4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8A2D2BA1F11D841889915D604B63087" ma:contentTypeVersion="3" ma:contentTypeDescription="Create a new document." ma:contentTypeScope="" ma:versionID="09776f261a65a3c4380fa9ed1532d376">
  <xsd:schema xmlns:xsd="http://www.w3.org/2001/XMLSchema" xmlns:xs="http://www.w3.org/2001/XMLSchema" xmlns:p="http://schemas.microsoft.com/office/2006/metadata/properties" xmlns:ns3="1543fe6f-7e90-4ee4-bd3e-373f72e442cf" targetNamespace="http://schemas.microsoft.com/office/2006/metadata/properties" ma:root="true" ma:fieldsID="f388812ef2cff907c5270302e110a181" ns3:_="">
    <xsd:import namespace="1543fe6f-7e90-4ee4-bd3e-373f72e442cf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43fe6f-7e90-4ee4-bd3e-373f72e442c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C91F08C-51D9-41DE-9DB9-FBCB55B485C4}">
  <ds:schemaRefs>
    <ds:schemaRef ds:uri="http://purl.org/dc/terms/"/>
    <ds:schemaRef ds:uri="http://purl.org/dc/dcmitype/"/>
    <ds:schemaRef ds:uri="1543fe6f-7e90-4ee4-bd3e-373f72e442cf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AFB9F84-5CD5-431A-AFCF-2227DB9BAC9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677EFE9-DD61-41BE-A37A-48EC9BEF4C0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543fe6f-7e90-4ee4-bd3e-373f72e442c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PB%20PPT%20template_16x9_032615</Template>
  <TotalTime>50900</TotalTime>
  <Words>190</Words>
  <Application>Microsoft Macintosh PowerPoint</Application>
  <PresentationFormat>On-screen Show (16:9)</PresentationFormat>
  <Paragraphs>20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Wingdings</vt:lpstr>
      <vt:lpstr>PB PPT template_16x9_021815</vt:lpstr>
      <vt:lpstr> EngageOne Compose  EngageOne Early Adopter Programs</vt:lpstr>
      <vt:lpstr>EngageOne Application Adoption Program (AAP) aims to ensure consistent results of critical Client applications across product release versions.</vt:lpstr>
      <vt:lpstr>PowerPoint Presentation</vt:lpstr>
      <vt:lpstr>EngageOne Client Connect allows Clients and Partners to influence the EngageOne product lifecyle through active participation throughout the phases of the EngageOne Software development process. </vt:lpstr>
      <vt:lpstr>PowerPoint Presentation</vt:lpstr>
    </vt:vector>
  </TitlesOfParts>
  <Manager/>
  <Company>Pitney Bowes</Company>
  <LinksUpToDate>false</LinksUpToDate>
  <SharedDoc>false</SharedDoc>
  <HyperlinkBase/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Customer Engagement Solutions</dc:title>
  <dc:subject>BCBSSC QBR</dc:subject>
  <dc:creator>Kevin Ricks</dc:creator>
  <cp:keywords/>
  <dc:description/>
  <cp:lastModifiedBy>Parineeta Chaudhary</cp:lastModifiedBy>
  <cp:revision>184</cp:revision>
  <cp:lastPrinted>2015-01-26T17:10:07Z</cp:lastPrinted>
  <dcterms:created xsi:type="dcterms:W3CDTF">2016-04-17T16:08:05Z</dcterms:created>
  <dcterms:modified xsi:type="dcterms:W3CDTF">2018-07-31T10:17:40Z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0x010100E8A2D2BA1F11D841889915D604B63087</vt:lpwstr>
  </property>
  <property fmtid="{D5CDD505-2E9C-101B-9397-08002B2CF9AE}" pid="3" name="_NewReviewCycle">
    <vt:lpwstr/>
  </property>
  <property fmtid="{D5CDD505-2E9C-101B-9397-08002B2CF9AE}" pid="4" name="_AdHocReviewCycleID">
    <vt:i4>1105166658</vt:i4>
  </property>
  <property fmtid="{D5CDD505-2E9C-101B-9397-08002B2CF9AE}" pid="5" name="_EmailSubject">
    <vt:lpwstr>Follow-up</vt:lpwstr>
  </property>
  <property fmtid="{D5CDD505-2E9C-101B-9397-08002B2CF9AE}" pid="6" name="_AuthorEmail">
    <vt:lpwstr>Kevin.Ricks@pb.com</vt:lpwstr>
  </property>
  <property fmtid="{D5CDD505-2E9C-101B-9397-08002B2CF9AE}" pid="7" name="_AuthorEmailDisplayName">
    <vt:lpwstr>Kevin Ricks</vt:lpwstr>
  </property>
</Properties>
</file>