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12" r:id="rId2"/>
  </p:sldMasterIdLst>
  <p:notesMasterIdLst>
    <p:notesMasterId r:id="rId14"/>
  </p:notesMasterIdLst>
  <p:sldIdLst>
    <p:sldId id="312" r:id="rId3"/>
    <p:sldId id="310" r:id="rId4"/>
    <p:sldId id="315" r:id="rId5"/>
    <p:sldId id="314" r:id="rId6"/>
    <p:sldId id="316" r:id="rId7"/>
    <p:sldId id="317" r:id="rId8"/>
    <p:sldId id="318" r:id="rId9"/>
    <p:sldId id="319" r:id="rId10"/>
    <p:sldId id="320" r:id="rId11"/>
    <p:sldId id="321" r:id="rId12"/>
    <p:sldId id="32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DCF186-B7AF-45D6-BF83-88435E30CFA0}">
          <p14:sldIdLst>
            <p14:sldId id="312"/>
            <p14:sldId id="310"/>
            <p14:sldId id="315"/>
            <p14:sldId id="314"/>
            <p14:sldId id="316"/>
            <p14:sldId id="317"/>
            <p14:sldId id="318"/>
            <p14:sldId id="319"/>
            <p14:sldId id="320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Collins" initials="MC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A76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89" autoAdjust="0"/>
    <p:restoredTop sz="86713" autoAdjust="0"/>
  </p:normalViewPr>
  <p:slideViewPr>
    <p:cSldViewPr snapToGrid="0">
      <p:cViewPr varScale="1">
        <p:scale>
          <a:sx n="109" d="100"/>
          <a:sy n="109" d="100"/>
        </p:scale>
        <p:origin x="528" y="102"/>
      </p:cViewPr>
      <p:guideLst>
        <p:guide orient="horz" pos="5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5C584-2B7A-4A13-B139-078C1B5594BD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0BAA-A558-4265-9814-56B730DFCC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5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</a:t>
            </a:r>
            <a:r>
              <a:rPr lang="en-US" baseline="0" dirty="0"/>
              <a:t> content simple – use screen shots or pictures to convey messages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Avoid excessive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60BAA-A558-4265-9814-56B730DFCC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3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</a:t>
            </a:r>
            <a:r>
              <a:rPr lang="en-US" baseline="0" dirty="0"/>
              <a:t> content simple – use screen shots or pictures to convey messages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Avoid excessive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60BAA-A558-4265-9814-56B730DFCC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5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</a:t>
            </a:r>
            <a:r>
              <a:rPr lang="en-US" baseline="0" dirty="0"/>
              <a:t> content simple – use screen shots or pictures to convey messages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Avoid excessive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60BAA-A558-4265-9814-56B730DFCC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</a:t>
            </a:r>
            <a:r>
              <a:rPr lang="en-US" baseline="0" dirty="0"/>
              <a:t> content simple – use screen shots or pictures to convey messages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Avoid excessive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60BAA-A558-4265-9814-56B730DFCC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80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</a:t>
            </a:r>
            <a:r>
              <a:rPr lang="en-US" baseline="0" dirty="0"/>
              <a:t> content simple – use screen shots or pictures to convey messages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Avoid excessive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60BAA-A558-4265-9814-56B730DFCC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0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</a:t>
            </a:r>
            <a:r>
              <a:rPr lang="en-US" baseline="0" dirty="0"/>
              <a:t> content simple – use screen shots or pictures to convey messages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Avoid excessive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60BAA-A558-4265-9814-56B730DFCC3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3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</a:t>
            </a:r>
            <a:r>
              <a:rPr lang="en-US" baseline="0" dirty="0"/>
              <a:t> content simple – use screen shots or pictures to convey messages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Avoid excessive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60BAA-A558-4265-9814-56B730DFCC3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3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</a:t>
            </a:r>
            <a:r>
              <a:rPr lang="en-US" baseline="0" dirty="0"/>
              <a:t> content simple – use screen shots or pictures to convey messages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Avoid excessive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60BAA-A558-4265-9814-56B730DFCC3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8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2002536"/>
            <a:ext cx="8461248" cy="1078992"/>
          </a:xfrm>
        </p:spPr>
        <p:txBody>
          <a:bodyPr anchor="b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3977640"/>
            <a:ext cx="8461248" cy="36576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l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0" lvl="8" defTabSz="457200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720" y="3200400"/>
            <a:ext cx="8461248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PB_LOGO_PPT.png"/>
          <p:cNvPicPr>
            <a:picLocks noChangeAspect="1"/>
          </p:cNvPicPr>
          <p:nvPr/>
        </p:nvPicPr>
        <p:blipFill>
          <a:blip r:embed="rId3" cstate="print"/>
          <a:srcRect l="7941" t="21637" r="8252" b="22080"/>
          <a:stretch>
            <a:fillRect/>
          </a:stretch>
        </p:blipFill>
        <p:spPr>
          <a:xfrm>
            <a:off x="426720" y="457201"/>
            <a:ext cx="3048000" cy="56740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6265390"/>
            <a:ext cx="2413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4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Purple with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600200"/>
            <a:ext cx="11338560" cy="29718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985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m Special Layout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26720" y="1600200"/>
            <a:ext cx="197510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26720" y="3191256"/>
            <a:ext cx="197510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26720" y="4782312"/>
            <a:ext cx="197510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2584704" y="1600200"/>
            <a:ext cx="6299200" cy="14813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2584704" y="3191256"/>
            <a:ext cx="6303264" cy="14813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2584704" y="4782312"/>
            <a:ext cx="6299200" cy="14813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5207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3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Blue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78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1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Cyan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80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9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Purple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80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7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80"/>
            <a:ext cx="8473440" cy="5852160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>
                <a:solidFill>
                  <a:srgbClr val="4E4E4E"/>
                </a:solidFill>
              </a:rPr>
              <a:pPr lvl="7"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88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Cya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80"/>
            <a:ext cx="8473440" cy="58521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>
                <a:solidFill>
                  <a:srgbClr val="4E4E4E"/>
                </a:solidFill>
              </a:rPr>
              <a:pPr lvl="7"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9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Pur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80"/>
            <a:ext cx="8473440" cy="5852160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>
                <a:solidFill>
                  <a:srgbClr val="4E4E4E"/>
                </a:solidFill>
              </a:rPr>
              <a:pPr lvl="7"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24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Blu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78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0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Cyan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78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60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act Purple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78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7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yan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2002536"/>
            <a:ext cx="8461248" cy="1078992"/>
          </a:xfrm>
        </p:spPr>
        <p:txBody>
          <a:bodyPr anchor="b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3977640"/>
            <a:ext cx="8461248" cy="36576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l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0" lvl="8" defTabSz="457200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720" y="3200400"/>
            <a:ext cx="8461248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PB_LOGO_PPT.png"/>
          <p:cNvPicPr>
            <a:picLocks noChangeAspect="1"/>
          </p:cNvPicPr>
          <p:nvPr/>
        </p:nvPicPr>
        <p:blipFill>
          <a:blip r:embed="rId3" cstate="print"/>
          <a:srcRect l="7941" t="21637" r="8252" b="22080"/>
          <a:stretch>
            <a:fillRect/>
          </a:stretch>
        </p:blipFill>
        <p:spPr>
          <a:xfrm>
            <a:off x="426720" y="457201"/>
            <a:ext cx="3048000" cy="5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Full Bleed Pic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78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65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1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414528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754880" y="1600200"/>
            <a:ext cx="7022592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7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5583936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81344" y="1600200"/>
            <a:ext cx="5583936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8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2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7022592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7620000" y="1600200"/>
            <a:ext cx="414528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8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8461248" cy="685800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720" y="2697480"/>
            <a:ext cx="5583936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26720" y="3200400"/>
            <a:ext cx="5583936" cy="3072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181344" y="2697480"/>
            <a:ext cx="5583936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6181344" y="3200400"/>
            <a:ext cx="5583936" cy="3072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3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5583936" cy="45720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26720" y="2395728"/>
            <a:ext cx="5588000" cy="2276856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426720" y="4782312"/>
            <a:ext cx="5588000" cy="14813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 defTabSz="9144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181344" y="1600200"/>
            <a:ext cx="5583936" cy="45720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7" hasCustomPrompt="1"/>
          </p:nvPr>
        </p:nvSpPr>
        <p:spPr>
          <a:xfrm>
            <a:off x="6181344" y="2395728"/>
            <a:ext cx="5588000" cy="2276856"/>
          </a:xfrm>
        </p:spPr>
        <p:txBody>
          <a:bodyPr/>
          <a:lstStyle>
            <a:lvl1pPr marL="0" indent="0">
              <a:buFontTx/>
              <a:buNone/>
              <a:defRPr sz="2000" b="0"/>
            </a:lvl1pPr>
            <a:lvl2pPr marL="0" indent="0">
              <a:buFontTx/>
              <a:buNone/>
              <a:defRPr sz="2000" b="0"/>
            </a:lvl2pPr>
            <a:lvl3pPr marL="0" indent="0">
              <a:buFontTx/>
              <a:buNone/>
              <a:defRPr sz="2000" b="0"/>
            </a:lvl3pPr>
            <a:lvl4pPr marL="0" indent="0">
              <a:buFontTx/>
              <a:buNone/>
              <a:defRPr sz="2000" b="0"/>
            </a:lvl4pPr>
            <a:lvl5pPr marL="0" indent="0">
              <a:buFontTx/>
              <a:buNone/>
              <a:defRPr sz="2000" b="0"/>
            </a:lvl5pPr>
            <a:lvl6pPr marL="0" indent="0">
              <a:buFontTx/>
              <a:buNone/>
              <a:defRPr sz="2000" b="0"/>
            </a:lvl6pPr>
            <a:lvl7pPr marL="0" indent="0">
              <a:buFontTx/>
              <a:buNone/>
              <a:defRPr sz="2000" b="0"/>
            </a:lvl7pPr>
            <a:lvl8pPr marL="0" indent="0">
              <a:buFontTx/>
              <a:buNone/>
              <a:defRPr sz="2000" b="0"/>
            </a:lvl8pPr>
            <a:lvl9pPr marL="0" indent="0">
              <a:buFontTx/>
              <a:buNone/>
              <a:defRPr sz="2000" b="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8"/>
          </p:nvPr>
        </p:nvSpPr>
        <p:spPr>
          <a:xfrm>
            <a:off x="6181344" y="4782312"/>
            <a:ext cx="5588000" cy="14813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81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3657600" cy="466344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267200" y="1600200"/>
            <a:ext cx="3657600" cy="466344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8107680" y="1600200"/>
            <a:ext cx="3657600" cy="466344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34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3657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26720" y="2075688"/>
            <a:ext cx="3657600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26720" y="3986784"/>
            <a:ext cx="3657600" cy="2276856"/>
          </a:xfrm>
        </p:spPr>
        <p:txBody>
          <a:bodyPr/>
          <a:lstStyle>
            <a:lvl1pPr>
              <a:defRPr sz="1600"/>
            </a:lvl1pPr>
            <a:lvl2pPr marL="119063" indent="-119063">
              <a:defRPr sz="1600"/>
            </a:lvl2pPr>
            <a:lvl3pPr marL="228600" indent="-109538">
              <a:defRPr sz="1600"/>
            </a:lvl3pPr>
            <a:lvl4pPr marL="342900" indent="-114300">
              <a:defRPr sz="1200"/>
            </a:lvl4pPr>
            <a:lvl5pPr marL="461963" indent="-119063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267200" y="1600200"/>
            <a:ext cx="3657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4267200" y="2075688"/>
            <a:ext cx="3657600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4267200" y="3986784"/>
            <a:ext cx="3657600" cy="2276856"/>
          </a:xfrm>
        </p:spPr>
        <p:txBody>
          <a:bodyPr/>
          <a:lstStyle>
            <a:lvl1pPr>
              <a:defRPr sz="1600"/>
            </a:lvl1pPr>
            <a:lvl2pPr marL="119063" indent="-119063">
              <a:defRPr sz="1600"/>
            </a:lvl2pPr>
            <a:lvl3pPr marL="228600" indent="-109538">
              <a:defRPr sz="1600"/>
            </a:lvl3pPr>
            <a:lvl4pPr marL="342900" indent="-114300">
              <a:defRPr sz="1200"/>
            </a:lvl4pPr>
            <a:lvl5pPr marL="461963" indent="-119063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8107680" y="1600200"/>
            <a:ext cx="3657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8107680" y="2075688"/>
            <a:ext cx="3657600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8107680" y="3986784"/>
            <a:ext cx="3657600" cy="2276856"/>
          </a:xfrm>
        </p:spPr>
        <p:txBody>
          <a:bodyPr/>
          <a:lstStyle>
            <a:lvl1pPr>
              <a:defRPr sz="1600"/>
            </a:lvl1pPr>
            <a:lvl2pPr marL="119063" indent="-119063">
              <a:defRPr sz="1600"/>
            </a:lvl2pPr>
            <a:lvl3pPr marL="228600" indent="-109538">
              <a:defRPr sz="1600"/>
            </a:lvl3pPr>
            <a:lvl4pPr marL="342900" indent="-114300">
              <a:defRPr sz="1200"/>
            </a:lvl4pPr>
            <a:lvl5pPr marL="461963" indent="-119063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94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2706624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04032" y="1600200"/>
            <a:ext cx="2706624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181344" y="1600200"/>
            <a:ext cx="2706624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9058656" y="1600200"/>
            <a:ext cx="2706624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12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2706624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26720" y="2075688"/>
            <a:ext cx="2706624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26720" y="3986784"/>
            <a:ext cx="2706624" cy="2276856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92100" indent="-173038">
              <a:defRPr sz="1200"/>
            </a:lvl3pPr>
            <a:lvl4pPr marL="342900" indent="-114300">
              <a:defRPr sz="1000"/>
            </a:lvl4pPr>
            <a:lvl5pPr marL="461963" indent="-119063">
              <a:defRPr sz="1000"/>
            </a:lvl5pPr>
            <a:lvl6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304032" y="1600200"/>
            <a:ext cx="2706624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3304032" y="2075688"/>
            <a:ext cx="2706624" cy="1801368"/>
          </a:xfrm>
        </p:spPr>
        <p:txBody>
          <a:bodyPr/>
          <a:lstStyle>
            <a:lvl1pPr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  <a:lvl6pPr>
              <a:buFontTx/>
              <a:buNone/>
              <a:defRPr sz="1600"/>
            </a:lvl6pPr>
            <a:lvl7pPr>
              <a:buFontTx/>
              <a:buNone/>
              <a:defRPr sz="1600"/>
            </a:lvl7pPr>
            <a:lvl8pPr>
              <a:buFontTx/>
              <a:buNone/>
              <a:defRPr sz="1600"/>
            </a:lvl8pPr>
            <a:lvl9pP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3304032" y="3986784"/>
            <a:ext cx="2706624" cy="2276856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81344" y="1600200"/>
            <a:ext cx="2706624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6181344" y="2075688"/>
            <a:ext cx="2706624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6181344" y="3986784"/>
            <a:ext cx="2706624" cy="2276856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4064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9058656" y="1600200"/>
            <a:ext cx="2706624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9058656" y="2075688"/>
            <a:ext cx="2706624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9058656" y="3986784"/>
            <a:ext cx="2706624" cy="2276856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61963" indent="-119063">
              <a:buClrTx/>
              <a:buFont typeface="Arial" pitchFamily="34" charset="0"/>
              <a:buChar char="−"/>
              <a:defRPr sz="1000"/>
            </a:lvl5pPr>
            <a:lvl6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1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urple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2002536"/>
            <a:ext cx="8461248" cy="1078992"/>
          </a:xfrm>
        </p:spPr>
        <p:txBody>
          <a:bodyPr anchor="b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3977640"/>
            <a:ext cx="8461248" cy="36576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r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0" lvl="8" algn="l" defTabSz="457200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720" y="3200400"/>
            <a:ext cx="8461248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PB_LOGO_PPT.png"/>
          <p:cNvPicPr>
            <a:picLocks noChangeAspect="1"/>
          </p:cNvPicPr>
          <p:nvPr/>
        </p:nvPicPr>
        <p:blipFill>
          <a:blip r:embed="rId3" cstate="print"/>
          <a:srcRect l="7941" t="21637" r="8252" b="22080"/>
          <a:stretch>
            <a:fillRect/>
          </a:stretch>
        </p:blipFill>
        <p:spPr>
          <a:xfrm>
            <a:off x="426720" y="457201"/>
            <a:ext cx="3048000" cy="5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06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26720" y="1600200"/>
            <a:ext cx="270662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26720" y="3191256"/>
            <a:ext cx="2706624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304032" y="1600200"/>
            <a:ext cx="270662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304032" y="3191256"/>
            <a:ext cx="2706624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6181344" y="1600200"/>
            <a:ext cx="270662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8"/>
          </p:nvPr>
        </p:nvSpPr>
        <p:spPr>
          <a:xfrm>
            <a:off x="6181344" y="3191256"/>
            <a:ext cx="2706624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9" hasCustomPrompt="1"/>
          </p:nvPr>
        </p:nvSpPr>
        <p:spPr>
          <a:xfrm>
            <a:off x="9058656" y="1600200"/>
            <a:ext cx="270662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0"/>
          </p:nvPr>
        </p:nvSpPr>
        <p:spPr>
          <a:xfrm>
            <a:off x="9058656" y="3191256"/>
            <a:ext cx="2706624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08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21336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731008" y="1600200"/>
            <a:ext cx="21336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5035296" y="1600200"/>
            <a:ext cx="21336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7339584" y="1600200"/>
            <a:ext cx="21336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9631680" y="1600200"/>
            <a:ext cx="21336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11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26720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26720" y="3191256"/>
            <a:ext cx="21336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731008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2731008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2731008" y="3191256"/>
            <a:ext cx="21336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035296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5035296" y="2075688"/>
            <a:ext cx="2133600" cy="1014984"/>
          </a:xfrm>
        </p:spPr>
        <p:txBody>
          <a:bodyPr/>
          <a:lstStyle>
            <a:lvl1pPr marL="0" indent="0">
              <a:defRPr sz="1600"/>
            </a:lvl1pPr>
            <a:lvl2pPr marL="0" indent="0">
              <a:defRPr sz="1600"/>
            </a:lvl2pPr>
            <a:lvl3pPr marL="0" indent="0">
              <a:defRPr sz="1600"/>
            </a:lvl3pPr>
            <a:lvl4pPr marL="0" indent="0">
              <a:defRPr sz="1600"/>
            </a:lvl4pPr>
            <a:lvl5pPr marL="0" indent="0">
              <a:defRPr sz="1600"/>
            </a:lvl5pPr>
            <a:lvl6pPr marL="0" indent="0">
              <a:defRPr sz="1600"/>
            </a:lvl6pPr>
            <a:lvl7pPr marL="0" indent="0">
              <a:defRPr sz="1600"/>
            </a:lvl7pPr>
            <a:lvl8pPr marL="0" indent="0">
              <a:defRPr sz="1600"/>
            </a:lvl8pPr>
            <a:lvl9pPr marL="0" indent="0"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5035296" y="3191256"/>
            <a:ext cx="21336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7339584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7339584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7339584" y="3191256"/>
            <a:ext cx="21336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tabLst/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31680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26" hasCustomPrompt="1"/>
          </p:nvPr>
        </p:nvSpPr>
        <p:spPr>
          <a:xfrm>
            <a:off x="9631680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27"/>
          </p:nvPr>
        </p:nvSpPr>
        <p:spPr>
          <a:xfrm>
            <a:off x="9631680" y="3191256"/>
            <a:ext cx="21336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25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26720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26720" y="2724912"/>
            <a:ext cx="2133600" cy="35387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731008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2731008" y="2724912"/>
            <a:ext cx="2133600" cy="35387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5035296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5035296" y="2724912"/>
            <a:ext cx="2133600" cy="35387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7339584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0"/>
          </p:nvPr>
        </p:nvSpPr>
        <p:spPr>
          <a:xfrm>
            <a:off x="7339584" y="2724912"/>
            <a:ext cx="2133600" cy="35387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1" hasCustomPrompt="1"/>
          </p:nvPr>
        </p:nvSpPr>
        <p:spPr>
          <a:xfrm>
            <a:off x="9631680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2"/>
          </p:nvPr>
        </p:nvSpPr>
        <p:spPr>
          <a:xfrm>
            <a:off x="9652000" y="2743200"/>
            <a:ext cx="2133600" cy="350520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58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 with Content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26720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26720" y="32004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426720" y="4325112"/>
            <a:ext cx="21336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stylesc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731008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2731008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2731008" y="32004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/>
          </p:nvPr>
        </p:nvSpPr>
        <p:spPr>
          <a:xfrm>
            <a:off x="2731008" y="4325112"/>
            <a:ext cx="21336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5035296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2" hasCustomPrompt="1"/>
          </p:nvPr>
        </p:nvSpPr>
        <p:spPr>
          <a:xfrm>
            <a:off x="5035296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5035296" y="32004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5035296" y="4325112"/>
            <a:ext cx="21336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7339584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26" hasCustomPrompt="1"/>
          </p:nvPr>
        </p:nvSpPr>
        <p:spPr>
          <a:xfrm>
            <a:off x="7339584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27" hasCustomPrompt="1"/>
          </p:nvPr>
        </p:nvSpPr>
        <p:spPr>
          <a:xfrm>
            <a:off x="7339584" y="32004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8"/>
          </p:nvPr>
        </p:nvSpPr>
        <p:spPr>
          <a:xfrm>
            <a:off x="7339584" y="4325112"/>
            <a:ext cx="21336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9"/>
          </p:nvPr>
        </p:nvSpPr>
        <p:spPr>
          <a:xfrm>
            <a:off x="9631680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sz="quarter" idx="30" hasCustomPrompt="1"/>
          </p:nvPr>
        </p:nvSpPr>
        <p:spPr>
          <a:xfrm>
            <a:off x="9631680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31" hasCustomPrompt="1"/>
          </p:nvPr>
        </p:nvSpPr>
        <p:spPr>
          <a:xfrm>
            <a:off x="9631680" y="32004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45" name="Content Placeholder 44"/>
          <p:cNvSpPr>
            <a:spLocks noGrp="1"/>
          </p:cNvSpPr>
          <p:nvPr>
            <p:ph sz="quarter" idx="32"/>
          </p:nvPr>
        </p:nvSpPr>
        <p:spPr>
          <a:xfrm>
            <a:off x="9631680" y="4325112"/>
            <a:ext cx="21336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68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1743456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336800" y="1600200"/>
            <a:ext cx="1743456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267200" y="1600200"/>
            <a:ext cx="1743456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217920" y="1600200"/>
            <a:ext cx="1743456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8107680" y="1600200"/>
            <a:ext cx="1743456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10021824" y="1600200"/>
            <a:ext cx="1743456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52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8"/>
          <p:cNvSpPr>
            <a:spLocks noGrp="1"/>
          </p:cNvSpPr>
          <p:nvPr>
            <p:ph sz="quarter" idx="14" hasCustomPrompt="1"/>
          </p:nvPr>
        </p:nvSpPr>
        <p:spPr>
          <a:xfrm>
            <a:off x="42672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8" name="Content Placeholder 80"/>
          <p:cNvSpPr>
            <a:spLocks noGrp="1"/>
          </p:cNvSpPr>
          <p:nvPr>
            <p:ph sz="quarter" idx="15"/>
          </p:nvPr>
        </p:nvSpPr>
        <p:spPr>
          <a:xfrm>
            <a:off x="426720" y="3191256"/>
            <a:ext cx="1743456" cy="3072384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33680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33680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8"/>
          </p:nvPr>
        </p:nvSpPr>
        <p:spPr>
          <a:xfrm>
            <a:off x="2336800" y="3191256"/>
            <a:ext cx="1743456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426720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426720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Content Placeholder 25"/>
          <p:cNvSpPr>
            <a:spLocks noGrp="1"/>
          </p:cNvSpPr>
          <p:nvPr>
            <p:ph sz="quarter" idx="21"/>
          </p:nvPr>
        </p:nvSpPr>
        <p:spPr>
          <a:xfrm>
            <a:off x="4267200" y="3191256"/>
            <a:ext cx="1743456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6181344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9"/>
          <p:cNvSpPr>
            <a:spLocks noGrp="1"/>
          </p:cNvSpPr>
          <p:nvPr>
            <p:ph sz="quarter" idx="23" hasCustomPrompt="1"/>
          </p:nvPr>
        </p:nvSpPr>
        <p:spPr>
          <a:xfrm>
            <a:off x="6181344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31"/>
          <p:cNvSpPr>
            <a:spLocks noGrp="1"/>
          </p:cNvSpPr>
          <p:nvPr>
            <p:ph sz="quarter" idx="24"/>
          </p:nvPr>
        </p:nvSpPr>
        <p:spPr>
          <a:xfrm>
            <a:off x="6181344" y="3191256"/>
            <a:ext cx="1743456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810768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5"/>
          <p:cNvSpPr>
            <a:spLocks noGrp="1"/>
          </p:cNvSpPr>
          <p:nvPr>
            <p:ph sz="quarter" idx="26" hasCustomPrompt="1"/>
          </p:nvPr>
        </p:nvSpPr>
        <p:spPr>
          <a:xfrm>
            <a:off x="810768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37"/>
          <p:cNvSpPr>
            <a:spLocks noGrp="1"/>
          </p:cNvSpPr>
          <p:nvPr>
            <p:ph sz="quarter" idx="27"/>
          </p:nvPr>
        </p:nvSpPr>
        <p:spPr>
          <a:xfrm>
            <a:off x="8107680" y="3191256"/>
            <a:ext cx="1743456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05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10021824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1"/>
          <p:cNvSpPr>
            <a:spLocks noGrp="1"/>
          </p:cNvSpPr>
          <p:nvPr>
            <p:ph sz="quarter" idx="29" hasCustomPrompt="1"/>
          </p:nvPr>
        </p:nvSpPr>
        <p:spPr>
          <a:xfrm>
            <a:off x="10021824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43"/>
          <p:cNvSpPr>
            <a:spLocks noGrp="1"/>
          </p:cNvSpPr>
          <p:nvPr>
            <p:ph sz="quarter" idx="30"/>
          </p:nvPr>
        </p:nvSpPr>
        <p:spPr>
          <a:xfrm>
            <a:off x="10021824" y="3191256"/>
            <a:ext cx="1743456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35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8"/>
          <p:cNvSpPr>
            <a:spLocks noGrp="1"/>
          </p:cNvSpPr>
          <p:nvPr>
            <p:ph sz="quarter" idx="14" hasCustomPrompt="1"/>
          </p:nvPr>
        </p:nvSpPr>
        <p:spPr>
          <a:xfrm>
            <a:off x="42672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8" name="Content Placeholder 80"/>
          <p:cNvSpPr>
            <a:spLocks noGrp="1"/>
          </p:cNvSpPr>
          <p:nvPr>
            <p:ph sz="quarter" idx="15" hasCustomPrompt="1"/>
          </p:nvPr>
        </p:nvSpPr>
        <p:spPr>
          <a:xfrm>
            <a:off x="426720" y="3200400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33680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340864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336800" y="3200400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426720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426720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Content Placeholder 25"/>
          <p:cNvSpPr>
            <a:spLocks noGrp="1"/>
          </p:cNvSpPr>
          <p:nvPr>
            <p:ph sz="quarter" idx="21" hasCustomPrompt="1"/>
          </p:nvPr>
        </p:nvSpPr>
        <p:spPr>
          <a:xfrm>
            <a:off x="4267200" y="3200400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6181344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9"/>
          <p:cNvSpPr>
            <a:spLocks noGrp="1"/>
          </p:cNvSpPr>
          <p:nvPr>
            <p:ph sz="quarter" idx="23" hasCustomPrompt="1"/>
          </p:nvPr>
        </p:nvSpPr>
        <p:spPr>
          <a:xfrm>
            <a:off x="6181344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31"/>
          <p:cNvSpPr>
            <a:spLocks noGrp="1"/>
          </p:cNvSpPr>
          <p:nvPr>
            <p:ph sz="quarter" idx="24" hasCustomPrompt="1"/>
          </p:nvPr>
        </p:nvSpPr>
        <p:spPr>
          <a:xfrm>
            <a:off x="6181344" y="3200400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810768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5"/>
          <p:cNvSpPr>
            <a:spLocks noGrp="1"/>
          </p:cNvSpPr>
          <p:nvPr>
            <p:ph sz="quarter" idx="26" hasCustomPrompt="1"/>
          </p:nvPr>
        </p:nvSpPr>
        <p:spPr>
          <a:xfrm>
            <a:off x="810768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37"/>
          <p:cNvSpPr>
            <a:spLocks noGrp="1"/>
          </p:cNvSpPr>
          <p:nvPr>
            <p:ph sz="quarter" idx="27" hasCustomPrompt="1"/>
          </p:nvPr>
        </p:nvSpPr>
        <p:spPr>
          <a:xfrm>
            <a:off x="8107680" y="3200400"/>
            <a:ext cx="1743456" cy="101498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Clr>
                <a:schemeClr val="accent1"/>
              </a:buClr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10021824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1"/>
          <p:cNvSpPr>
            <a:spLocks noGrp="1"/>
          </p:cNvSpPr>
          <p:nvPr>
            <p:ph sz="quarter" idx="29" hasCustomPrompt="1"/>
          </p:nvPr>
        </p:nvSpPr>
        <p:spPr>
          <a:xfrm>
            <a:off x="10021824" y="2075688"/>
            <a:ext cx="1743456" cy="101498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23" name="Content Placeholder 43"/>
          <p:cNvSpPr>
            <a:spLocks noGrp="1"/>
          </p:cNvSpPr>
          <p:nvPr>
            <p:ph sz="quarter" idx="30" hasCustomPrompt="1"/>
          </p:nvPr>
        </p:nvSpPr>
        <p:spPr>
          <a:xfrm>
            <a:off x="10021824" y="3200400"/>
            <a:ext cx="1743456" cy="101498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24" name="Content Placeholder 80"/>
          <p:cNvSpPr>
            <a:spLocks noGrp="1"/>
          </p:cNvSpPr>
          <p:nvPr>
            <p:ph sz="quarter" idx="31"/>
          </p:nvPr>
        </p:nvSpPr>
        <p:spPr>
          <a:xfrm>
            <a:off x="426720" y="4325112"/>
            <a:ext cx="1743456" cy="1938528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9"/>
          <p:cNvSpPr>
            <a:spLocks noGrp="1"/>
          </p:cNvSpPr>
          <p:nvPr>
            <p:ph sz="quarter" idx="32"/>
          </p:nvPr>
        </p:nvSpPr>
        <p:spPr>
          <a:xfrm>
            <a:off x="2336800" y="4325112"/>
            <a:ext cx="1743456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33"/>
          </p:nvPr>
        </p:nvSpPr>
        <p:spPr>
          <a:xfrm>
            <a:off x="4267200" y="4325112"/>
            <a:ext cx="1743456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1"/>
          <p:cNvSpPr>
            <a:spLocks noGrp="1"/>
          </p:cNvSpPr>
          <p:nvPr>
            <p:ph sz="quarter" idx="34"/>
          </p:nvPr>
        </p:nvSpPr>
        <p:spPr>
          <a:xfrm>
            <a:off x="6181344" y="4325112"/>
            <a:ext cx="1743456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35"/>
          </p:nvPr>
        </p:nvSpPr>
        <p:spPr>
          <a:xfrm>
            <a:off x="8107680" y="4325112"/>
            <a:ext cx="1743456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92100" indent="-177800">
              <a:defRPr sz="12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43"/>
          <p:cNvSpPr>
            <a:spLocks noGrp="1"/>
          </p:cNvSpPr>
          <p:nvPr>
            <p:ph sz="quarter" idx="36"/>
          </p:nvPr>
        </p:nvSpPr>
        <p:spPr>
          <a:xfrm>
            <a:off x="10021824" y="4325112"/>
            <a:ext cx="1743456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47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4716" y="6543676"/>
            <a:ext cx="373803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>
                <a:uFillTx/>
              </a:defRPr>
            </a:pPr>
            <a:r>
              <a:rPr lang="en-US" sz="1200" dirty="0">
                <a:solidFill>
                  <a:srgbClr val="FFFFFF"/>
                </a:solidFill>
              </a:rPr>
              <a:t>Enterprise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FFFFFF"/>
                </a:solidFill>
              </a:rPr>
              <a:t>Learning &amp; Development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7" y="6536852"/>
            <a:ext cx="12065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386668" y="6581776"/>
            <a:ext cx="373803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>
                <a:uFillTx/>
              </a:defRPr>
            </a:pPr>
            <a:r>
              <a:rPr lang="en-US" sz="1200" dirty="0">
                <a:solidFill>
                  <a:srgbClr val="FFFFFF"/>
                </a:solidFill>
              </a:rPr>
              <a:t>Enterprise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srgbClr val="FFFFFF"/>
                </a:solidFill>
              </a:rPr>
              <a:t>Learning &amp; Development</a:t>
            </a:r>
          </a:p>
        </p:txBody>
      </p:sp>
    </p:spTree>
    <p:extLst>
      <p:ext uri="{BB962C8B-B14F-4D97-AF65-F5344CB8AC3E}">
        <p14:creationId xmlns:p14="http://schemas.microsoft.com/office/powerpoint/2010/main" val="4098038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Content Rever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2"/>
            <a:fld id="{D626626A-31BC-42D5-8B98-F47D2A66E9E4}" type="slidenum">
              <a:rPr lang="en-US" smtClean="0">
                <a:solidFill>
                  <a:prstClr val="white"/>
                </a:solidFill>
              </a:rPr>
              <a:pPr lvl="2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11338560" cy="466344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6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26626A-31BC-42D5-8B98-F47D2A66E9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8461248" cy="4663440"/>
          </a:xfrm>
        </p:spPr>
        <p:txBody>
          <a:bodyPr/>
          <a:lstStyle>
            <a:lvl3pPr>
              <a:defRPr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16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11338560" cy="466344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85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11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5583936" cy="2276856"/>
          </a:xfrm>
        </p:spPr>
        <p:txBody>
          <a:bodyPr/>
          <a:lstStyle>
            <a:lvl3pPr marL="228600" indent="-114300">
              <a:defRPr/>
            </a:lvl3pPr>
            <a:lvl4pPr marL="4064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26720" y="3986784"/>
            <a:ext cx="5583936" cy="2276856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181344" y="1600200"/>
            <a:ext cx="5583936" cy="2276856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181344" y="3986784"/>
            <a:ext cx="5583936" cy="2276856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54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Multi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3474720" cy="466344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165600" y="160020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165600" y="329184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4169664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6120384" y="160020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120384" y="329184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6120384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8083296" y="160020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 hasCustomPrompt="1"/>
          </p:nvPr>
        </p:nvSpPr>
        <p:spPr>
          <a:xfrm>
            <a:off x="8083296" y="329184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2" hasCustomPrompt="1"/>
          </p:nvPr>
        </p:nvSpPr>
        <p:spPr>
          <a:xfrm>
            <a:off x="8083296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10034016" y="160020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 hasCustomPrompt="1"/>
          </p:nvPr>
        </p:nvSpPr>
        <p:spPr>
          <a:xfrm>
            <a:off x="10034016" y="329184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25" hasCustomPrompt="1"/>
          </p:nvPr>
        </p:nvSpPr>
        <p:spPr>
          <a:xfrm>
            <a:off x="10034016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954566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Multi Photo with Horizonta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6720" y="1600200"/>
            <a:ext cx="11338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" y="3200400"/>
            <a:ext cx="11338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6720" y="4800600"/>
            <a:ext cx="11338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709928"/>
            <a:ext cx="3474720" cy="1289304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8788" indent="-115888">
              <a:buClrTx/>
              <a:buFont typeface="Arial" pitchFamily="34" charset="0"/>
              <a:buChar char="−"/>
              <a:defRPr sz="10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26720" y="3342132"/>
            <a:ext cx="3474720" cy="1289304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8788" indent="-115888">
              <a:buClrTx/>
              <a:buFont typeface="Arial" pitchFamily="34" charset="0"/>
              <a:buChar char="−"/>
              <a:defRPr sz="10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5"/>
          </p:nvPr>
        </p:nvSpPr>
        <p:spPr>
          <a:xfrm>
            <a:off x="426720" y="4974336"/>
            <a:ext cx="3474720" cy="1289304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8788" indent="-115888">
              <a:buClrTx/>
              <a:buFont typeface="Arial" pitchFamily="34" charset="0"/>
              <a:buChar char="−"/>
              <a:defRPr sz="10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165600" y="1709928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165600" y="3346704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4169664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6120384" y="1709928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120384" y="3346704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8"/>
          <p:cNvSpPr>
            <a:spLocks noGrp="1"/>
          </p:cNvSpPr>
          <p:nvPr>
            <p:ph sz="quarter" idx="21" hasCustomPrompt="1"/>
          </p:nvPr>
        </p:nvSpPr>
        <p:spPr>
          <a:xfrm>
            <a:off x="6120384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8083296" y="1709928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9" name="Content Placeholder 22"/>
          <p:cNvSpPr>
            <a:spLocks noGrp="1"/>
          </p:cNvSpPr>
          <p:nvPr>
            <p:ph sz="quarter" idx="23" hasCustomPrompt="1"/>
          </p:nvPr>
        </p:nvSpPr>
        <p:spPr>
          <a:xfrm>
            <a:off x="8083296" y="3346704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24"/>
          <p:cNvSpPr>
            <a:spLocks noGrp="1"/>
          </p:cNvSpPr>
          <p:nvPr>
            <p:ph sz="quarter" idx="24" hasCustomPrompt="1"/>
          </p:nvPr>
        </p:nvSpPr>
        <p:spPr>
          <a:xfrm>
            <a:off x="8083296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Content Placeholder 26"/>
          <p:cNvSpPr>
            <a:spLocks noGrp="1"/>
          </p:cNvSpPr>
          <p:nvPr>
            <p:ph sz="quarter" idx="25" hasCustomPrompt="1"/>
          </p:nvPr>
        </p:nvSpPr>
        <p:spPr>
          <a:xfrm>
            <a:off x="10034016" y="1709928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2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10034016" y="3346704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30"/>
          <p:cNvSpPr>
            <a:spLocks noGrp="1"/>
          </p:cNvSpPr>
          <p:nvPr>
            <p:ph sz="quarter" idx="27" hasCustomPrompt="1"/>
          </p:nvPr>
        </p:nvSpPr>
        <p:spPr>
          <a:xfrm>
            <a:off x="10034016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243354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nm Special Layou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5583936" cy="466344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81344" y="1600200"/>
            <a:ext cx="5583936" cy="416052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81344" y="5769864"/>
            <a:ext cx="5583936" cy="493776"/>
          </a:xfrm>
        </p:spPr>
        <p:txBody>
          <a:bodyPr tIns="45720"/>
          <a:lstStyle>
            <a:lvl1pPr marL="0" indent="0">
              <a:buFontTx/>
              <a:buNone/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  <a:lvl6pPr marL="0" indent="0">
              <a:buFontTx/>
              <a:buNone/>
              <a:defRPr sz="1000"/>
            </a:lvl6pPr>
            <a:lvl7pPr marL="0" indent="0">
              <a:buFontTx/>
              <a:buNone/>
              <a:defRPr sz="1000"/>
            </a:lvl7pPr>
            <a:lvl8pPr marL="0" indent="0">
              <a:buFontTx/>
              <a:buNone/>
              <a:defRPr sz="1000"/>
            </a:lvl8pPr>
            <a:lvl9pPr marL="0" indent="0">
              <a:buFontTx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87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nm Special Layou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4145280" cy="685800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Clr>
                <a:schemeClr val="accent1"/>
              </a:buClr>
              <a:buFontTx/>
              <a:buNone/>
              <a:defRPr sz="1600" b="1"/>
            </a:lvl7pPr>
            <a:lvl8pPr marL="0" indent="0">
              <a:buClr>
                <a:schemeClr val="accent1"/>
              </a:buClr>
              <a:buFontTx/>
              <a:buNone/>
              <a:defRPr sz="1600" b="1"/>
            </a:lvl8pPr>
            <a:lvl9pPr marL="0" indent="0">
              <a:buClr>
                <a:schemeClr val="accent1"/>
              </a:buClr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26720" y="2395728"/>
            <a:ext cx="4145280" cy="3867912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742688" y="1600200"/>
            <a:ext cx="7022592" cy="466344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10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nm Special Layout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26720" y="1600200"/>
            <a:ext cx="197510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26720" y="3191256"/>
            <a:ext cx="197510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26720" y="4782312"/>
            <a:ext cx="197510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2584704" y="1600200"/>
            <a:ext cx="6299200" cy="14813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2584704" y="3191256"/>
            <a:ext cx="6303264" cy="14813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2584704" y="4782312"/>
            <a:ext cx="6299200" cy="14813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5207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14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-9525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2pPr marL="798513" indent="-341313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42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82866" y="1451063"/>
            <a:ext cx="10829777" cy="4145894"/>
          </a:xfrm>
        </p:spPr>
        <p:txBody>
          <a:bodyPr tIns="0" bIns="0"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2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600200"/>
            <a:ext cx="11338560" cy="2971800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11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2868" y="1451063"/>
            <a:ext cx="10829777" cy="456048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400">
                <a:solidFill>
                  <a:schemeClr val="accent6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3400">
                <a:solidFill>
                  <a:schemeClr val="accent6"/>
                </a:solidFill>
              </a:defRPr>
            </a:lvl2pPr>
            <a:lvl3pPr marL="2565" indent="0">
              <a:lnSpc>
                <a:spcPct val="110000"/>
              </a:lnSpc>
              <a:spcBef>
                <a:spcPts val="0"/>
              </a:spcBef>
              <a:buNone/>
              <a:defRPr sz="3400">
                <a:solidFill>
                  <a:schemeClr val="accent6"/>
                </a:solidFill>
              </a:defRPr>
            </a:lvl3pPr>
            <a:lvl4pPr marL="2565" indent="0">
              <a:lnSpc>
                <a:spcPct val="110000"/>
              </a:lnSpc>
              <a:spcBef>
                <a:spcPts val="0"/>
              </a:spcBef>
              <a:buNone/>
              <a:defRPr sz="3400">
                <a:solidFill>
                  <a:schemeClr val="accent6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3400">
                <a:solidFill>
                  <a:schemeClr val="accent6"/>
                </a:solidFill>
              </a:defRPr>
            </a:lvl5pPr>
            <a:lvl6pPr marL="1283" indent="0">
              <a:lnSpc>
                <a:spcPct val="110000"/>
              </a:lnSpc>
              <a:spcBef>
                <a:spcPts val="0"/>
              </a:spcBef>
              <a:buNone/>
              <a:defRPr sz="3400">
                <a:solidFill>
                  <a:schemeClr val="accent6"/>
                </a:solidFill>
              </a:defRPr>
            </a:lvl6pPr>
            <a:lvl7pPr marL="0" indent="0">
              <a:lnSpc>
                <a:spcPct val="110000"/>
              </a:lnSpc>
              <a:spcBef>
                <a:spcPts val="0"/>
              </a:spcBef>
              <a:buNone/>
              <a:defRPr sz="3400">
                <a:solidFill>
                  <a:schemeClr val="accent6"/>
                </a:solidFill>
              </a:defRPr>
            </a:lvl7pPr>
            <a:lvl8pPr marL="0" indent="0">
              <a:lnSpc>
                <a:spcPct val="110000"/>
              </a:lnSpc>
              <a:spcBef>
                <a:spcPts val="0"/>
              </a:spcBef>
              <a:buNone/>
              <a:defRPr sz="3400">
                <a:solidFill>
                  <a:schemeClr val="accent6"/>
                </a:solidFill>
              </a:defRPr>
            </a:lvl8pPr>
            <a:lvl9pPr marL="0" indent="0" algn="l">
              <a:lnSpc>
                <a:spcPct val="110000"/>
              </a:lnSpc>
              <a:spcBef>
                <a:spcPts val="0"/>
              </a:spcBef>
              <a:buFont typeface="+mj-lt"/>
              <a:buNone/>
              <a:defRPr sz="3400">
                <a:solidFill>
                  <a:schemeClr val="accent6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062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1" y="968376"/>
            <a:ext cx="10699749" cy="14700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352800"/>
            <a:ext cx="8534400" cy="1752600"/>
          </a:xfrm>
        </p:spPr>
        <p:txBody>
          <a:bodyPr/>
          <a:lstStyle>
            <a:lvl1pPr marL="0" indent="0"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1556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57175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9384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3478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523038"/>
          </a:xfrm>
          <a:prstGeom prst="rect">
            <a:avLst/>
          </a:prstGeom>
          <a:gradFill flip="none" rotWithShape="1">
            <a:gsLst>
              <a:gs pos="54000">
                <a:srgbClr val="4B9BDD"/>
              </a:gs>
              <a:gs pos="24000">
                <a:srgbClr val="0070C0"/>
              </a:gs>
              <a:gs pos="76000">
                <a:srgbClr val="A1CCFF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6570663"/>
            <a:ext cx="222673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95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2002536"/>
            <a:ext cx="8461248" cy="1078992"/>
          </a:xfrm>
        </p:spPr>
        <p:txBody>
          <a:bodyPr anchor="b"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3977640"/>
            <a:ext cx="8461248" cy="36576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l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0" lvl="8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720" y="3200400"/>
            <a:ext cx="8461248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PB_LOGO_PPT.png"/>
          <p:cNvPicPr>
            <a:picLocks noChangeAspect="1"/>
          </p:cNvPicPr>
          <p:nvPr userDrawn="1"/>
        </p:nvPicPr>
        <p:blipFill>
          <a:blip r:embed="rId3" cstate="print"/>
          <a:srcRect l="7941" t="21637" r="8252" b="22080"/>
          <a:stretch>
            <a:fillRect/>
          </a:stretch>
        </p:blipFill>
        <p:spPr>
          <a:xfrm>
            <a:off x="426720" y="457201"/>
            <a:ext cx="3048000" cy="5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2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yan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2002536"/>
            <a:ext cx="8461248" cy="1078992"/>
          </a:xfrm>
        </p:spPr>
        <p:txBody>
          <a:bodyPr anchor="b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3977640"/>
            <a:ext cx="8461248" cy="36576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l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0" lvl="8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720" y="3200400"/>
            <a:ext cx="8461248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PB_LOGO_PPT.png"/>
          <p:cNvPicPr>
            <a:picLocks noChangeAspect="1"/>
          </p:cNvPicPr>
          <p:nvPr userDrawn="1"/>
        </p:nvPicPr>
        <p:blipFill>
          <a:blip r:embed="rId3" cstate="print"/>
          <a:srcRect l="7941" t="21637" r="8252" b="22080"/>
          <a:stretch>
            <a:fillRect/>
          </a:stretch>
        </p:blipFill>
        <p:spPr>
          <a:xfrm>
            <a:off x="426720" y="457201"/>
            <a:ext cx="3048000" cy="5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53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" y="2002536"/>
            <a:ext cx="8461248" cy="1078992"/>
          </a:xfrm>
        </p:spPr>
        <p:txBody>
          <a:bodyPr anchor="b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3977640"/>
            <a:ext cx="8461248" cy="36576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r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marL="0" lvl="8" algn="l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720" y="3200400"/>
            <a:ext cx="8461248" cy="685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PB_LOGO_PPT.png"/>
          <p:cNvPicPr>
            <a:picLocks noChangeAspect="1"/>
          </p:cNvPicPr>
          <p:nvPr userDrawn="1"/>
        </p:nvPicPr>
        <p:blipFill>
          <a:blip r:embed="rId3" cstate="print"/>
          <a:srcRect l="7941" t="21637" r="8252" b="22080"/>
          <a:stretch>
            <a:fillRect/>
          </a:stretch>
        </p:blipFill>
        <p:spPr>
          <a:xfrm>
            <a:off x="426720" y="457201"/>
            <a:ext cx="3048000" cy="5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7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8461248" cy="4663440"/>
          </a:xfrm>
        </p:spPr>
        <p:txBody>
          <a:bodyPr/>
          <a:lstStyle>
            <a:lvl3pPr>
              <a:defRPr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99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600200"/>
            <a:ext cx="11338560" cy="2971800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0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 Gradient Background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600200"/>
            <a:ext cx="11338560" cy="2971800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8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Cyan Gradient Background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600200"/>
            <a:ext cx="11338560" cy="2971800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17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 Gradient Background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600200"/>
            <a:ext cx="11338560" cy="2971800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73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 Gradient Background with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600200"/>
            <a:ext cx="11338560" cy="29718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10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 Gradient Background with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600200"/>
            <a:ext cx="11338560" cy="29718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14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 with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600200"/>
            <a:ext cx="11338560" cy="29718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6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Blue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78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203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Cyan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80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606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urple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80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71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80"/>
            <a:ext cx="8473440" cy="5852160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>
                <a:solidFill>
                  <a:srgbClr val="4E4E4E"/>
                </a:solidFill>
              </a:rPr>
              <a:pPr lvl="7"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98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Cya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80"/>
            <a:ext cx="8473440" cy="585216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>
                <a:solidFill>
                  <a:srgbClr val="4E4E4E"/>
                </a:solidFill>
              </a:rPr>
              <a:pPr lvl="7"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266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ur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80"/>
            <a:ext cx="8473440" cy="5852160"/>
          </a:xfrm>
        </p:spPr>
        <p:txBody>
          <a:bodyPr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>
                <a:solidFill>
                  <a:srgbClr val="4E4E4E"/>
                </a:solidFill>
              </a:rPr>
              <a:pPr lvl="7"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0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Purple Gradient Background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600200"/>
            <a:ext cx="11338560" cy="2971800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75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Blu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78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742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Cyan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78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324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urple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78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438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Full Bleed Pic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78"/>
            <a:ext cx="8461248" cy="585216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375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414528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754880" y="1600200"/>
            <a:ext cx="7022592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013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5583936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81344" y="1600200"/>
            <a:ext cx="5583936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5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7022592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7620000" y="1600200"/>
            <a:ext cx="4145280" cy="4663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711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8461248" cy="685800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26720" y="2697480"/>
            <a:ext cx="5583936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26720" y="3200400"/>
            <a:ext cx="5583936" cy="3072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181344" y="2697480"/>
            <a:ext cx="5583936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6181344" y="3200400"/>
            <a:ext cx="5583936" cy="3072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605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5583936" cy="45720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26720" y="2395728"/>
            <a:ext cx="5588000" cy="2276856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426720" y="4782312"/>
            <a:ext cx="5588000" cy="14813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 defTabSz="9144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181344" y="1600200"/>
            <a:ext cx="5583936" cy="45720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7" hasCustomPrompt="1"/>
          </p:nvPr>
        </p:nvSpPr>
        <p:spPr>
          <a:xfrm>
            <a:off x="6181344" y="2395728"/>
            <a:ext cx="5588000" cy="2276856"/>
          </a:xfrm>
        </p:spPr>
        <p:txBody>
          <a:bodyPr/>
          <a:lstStyle>
            <a:lvl1pPr marL="0" indent="0">
              <a:buFontTx/>
              <a:buNone/>
              <a:defRPr sz="2000" b="0"/>
            </a:lvl1pPr>
            <a:lvl2pPr marL="0" indent="0">
              <a:buFontTx/>
              <a:buNone/>
              <a:defRPr sz="2000" b="0"/>
            </a:lvl2pPr>
            <a:lvl3pPr marL="0" indent="0">
              <a:buFontTx/>
              <a:buNone/>
              <a:defRPr sz="2000" b="0"/>
            </a:lvl3pPr>
            <a:lvl4pPr marL="0" indent="0">
              <a:buFontTx/>
              <a:buNone/>
              <a:defRPr sz="2000" b="0"/>
            </a:lvl4pPr>
            <a:lvl5pPr marL="0" indent="0">
              <a:buFontTx/>
              <a:buNone/>
              <a:defRPr sz="2000" b="0"/>
            </a:lvl5pPr>
            <a:lvl6pPr marL="0" indent="0">
              <a:buFontTx/>
              <a:buNone/>
              <a:defRPr sz="2000" b="0"/>
            </a:lvl6pPr>
            <a:lvl7pPr marL="0" indent="0">
              <a:buFontTx/>
              <a:buNone/>
              <a:defRPr sz="2000" b="0"/>
            </a:lvl7pPr>
            <a:lvl8pPr marL="0" indent="0">
              <a:buFontTx/>
              <a:buNone/>
              <a:defRPr sz="2000" b="0"/>
            </a:lvl8pPr>
            <a:lvl9pPr marL="0" indent="0">
              <a:buFontTx/>
              <a:buNone/>
              <a:defRPr sz="2000" b="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8"/>
          </p:nvPr>
        </p:nvSpPr>
        <p:spPr>
          <a:xfrm>
            <a:off x="6181344" y="4782312"/>
            <a:ext cx="5588000" cy="14813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531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3657600" cy="466344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267200" y="1600200"/>
            <a:ext cx="3657600" cy="466344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8107680" y="1600200"/>
            <a:ext cx="3657600" cy="466344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7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 Gradient Background with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600200"/>
            <a:ext cx="11338560" cy="29718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326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3657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26720" y="2075688"/>
            <a:ext cx="3657600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26720" y="3986784"/>
            <a:ext cx="3657600" cy="2276856"/>
          </a:xfrm>
        </p:spPr>
        <p:txBody>
          <a:bodyPr/>
          <a:lstStyle>
            <a:lvl1pPr>
              <a:defRPr sz="1600"/>
            </a:lvl1pPr>
            <a:lvl2pPr marL="119063" indent="-119063">
              <a:defRPr sz="1600"/>
            </a:lvl2pPr>
            <a:lvl3pPr marL="228600" indent="-109538">
              <a:defRPr sz="1600"/>
            </a:lvl3pPr>
            <a:lvl4pPr marL="342900" indent="-114300">
              <a:defRPr sz="1200"/>
            </a:lvl4pPr>
            <a:lvl5pPr marL="461963" indent="-119063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267200" y="1600200"/>
            <a:ext cx="3657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4267200" y="2075688"/>
            <a:ext cx="3657600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4267200" y="3986784"/>
            <a:ext cx="3657600" cy="2276856"/>
          </a:xfrm>
        </p:spPr>
        <p:txBody>
          <a:bodyPr/>
          <a:lstStyle>
            <a:lvl1pPr>
              <a:defRPr sz="1600"/>
            </a:lvl1pPr>
            <a:lvl2pPr marL="119063" indent="-119063">
              <a:defRPr sz="1600"/>
            </a:lvl2pPr>
            <a:lvl3pPr marL="228600" indent="-109538">
              <a:defRPr sz="1600"/>
            </a:lvl3pPr>
            <a:lvl4pPr marL="342900" indent="-114300">
              <a:defRPr sz="1200"/>
            </a:lvl4pPr>
            <a:lvl5pPr marL="461963" indent="-119063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8107680" y="1600200"/>
            <a:ext cx="3657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8107680" y="2075688"/>
            <a:ext cx="3657600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8107680" y="3986784"/>
            <a:ext cx="3657600" cy="2276856"/>
          </a:xfrm>
        </p:spPr>
        <p:txBody>
          <a:bodyPr/>
          <a:lstStyle>
            <a:lvl1pPr>
              <a:defRPr sz="1600"/>
            </a:lvl1pPr>
            <a:lvl2pPr marL="119063" indent="-119063">
              <a:defRPr sz="1600"/>
            </a:lvl2pPr>
            <a:lvl3pPr marL="228600" indent="-109538">
              <a:defRPr sz="1600"/>
            </a:lvl3pPr>
            <a:lvl4pPr marL="342900" indent="-114300">
              <a:defRPr sz="1200"/>
            </a:lvl4pPr>
            <a:lvl5pPr marL="461963" indent="-119063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197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2706624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04032" y="1600200"/>
            <a:ext cx="2706624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181344" y="1600200"/>
            <a:ext cx="2706624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9058656" y="1600200"/>
            <a:ext cx="2706624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806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2706624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26720" y="2075688"/>
            <a:ext cx="2706624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26720" y="3986784"/>
            <a:ext cx="2706624" cy="2276856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92100" indent="-173038">
              <a:defRPr sz="1200"/>
            </a:lvl3pPr>
            <a:lvl4pPr marL="342900" indent="-114300">
              <a:defRPr sz="1000"/>
            </a:lvl4pPr>
            <a:lvl5pPr marL="461963" indent="-119063">
              <a:defRPr sz="1000"/>
            </a:lvl5pPr>
            <a:lvl6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304032" y="1600200"/>
            <a:ext cx="2706624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3304032" y="2075688"/>
            <a:ext cx="2706624" cy="1801368"/>
          </a:xfrm>
        </p:spPr>
        <p:txBody>
          <a:bodyPr/>
          <a:lstStyle>
            <a:lvl1pPr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  <a:lvl6pPr>
              <a:buFontTx/>
              <a:buNone/>
              <a:defRPr sz="1600"/>
            </a:lvl6pPr>
            <a:lvl7pPr>
              <a:buFontTx/>
              <a:buNone/>
              <a:defRPr sz="1600"/>
            </a:lvl7pPr>
            <a:lvl8pPr>
              <a:buFontTx/>
              <a:buNone/>
              <a:defRPr sz="1600"/>
            </a:lvl8pPr>
            <a:lvl9pP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3304032" y="3986784"/>
            <a:ext cx="2706624" cy="2276856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181344" y="1600200"/>
            <a:ext cx="2706624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6181344" y="2075688"/>
            <a:ext cx="2706624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6181344" y="3986784"/>
            <a:ext cx="2706624" cy="2276856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4064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9058656" y="1600200"/>
            <a:ext cx="2706624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9058656" y="2075688"/>
            <a:ext cx="2706624" cy="180136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9058656" y="3986784"/>
            <a:ext cx="2706624" cy="2276856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61963" indent="-119063">
              <a:buClrTx/>
              <a:buFont typeface="Arial" pitchFamily="34" charset="0"/>
              <a:buChar char="−"/>
              <a:defRPr sz="1000"/>
            </a:lvl5pPr>
            <a:lvl6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198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26720" y="1600200"/>
            <a:ext cx="270662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26720" y="3191256"/>
            <a:ext cx="2706624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304032" y="1600200"/>
            <a:ext cx="270662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3304032" y="3191256"/>
            <a:ext cx="2706624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6181344" y="1600200"/>
            <a:ext cx="270662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8"/>
          </p:nvPr>
        </p:nvSpPr>
        <p:spPr>
          <a:xfrm>
            <a:off x="6181344" y="3191256"/>
            <a:ext cx="2706624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9" hasCustomPrompt="1"/>
          </p:nvPr>
        </p:nvSpPr>
        <p:spPr>
          <a:xfrm>
            <a:off x="9058656" y="1600200"/>
            <a:ext cx="2706624" cy="148132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0"/>
          </p:nvPr>
        </p:nvSpPr>
        <p:spPr>
          <a:xfrm>
            <a:off x="9058656" y="3191256"/>
            <a:ext cx="2706624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116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21336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731008" y="1600200"/>
            <a:ext cx="21336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5035296" y="1600200"/>
            <a:ext cx="21336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7339584" y="1600200"/>
            <a:ext cx="21336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9631680" y="1600200"/>
            <a:ext cx="2133600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90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26720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26720" y="3191256"/>
            <a:ext cx="21336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731008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2731008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2731008" y="3191256"/>
            <a:ext cx="21336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035296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5035296" y="2075688"/>
            <a:ext cx="2133600" cy="1014984"/>
          </a:xfrm>
        </p:spPr>
        <p:txBody>
          <a:bodyPr/>
          <a:lstStyle>
            <a:lvl1pPr marL="0" indent="0">
              <a:defRPr sz="1600"/>
            </a:lvl1pPr>
            <a:lvl2pPr marL="0" indent="0">
              <a:defRPr sz="1600"/>
            </a:lvl2pPr>
            <a:lvl3pPr marL="0" indent="0">
              <a:defRPr sz="1600"/>
            </a:lvl3pPr>
            <a:lvl4pPr marL="0" indent="0">
              <a:defRPr sz="1600"/>
            </a:lvl4pPr>
            <a:lvl5pPr marL="0" indent="0">
              <a:defRPr sz="1600"/>
            </a:lvl5pPr>
            <a:lvl6pPr marL="0" indent="0">
              <a:defRPr sz="1600"/>
            </a:lvl6pPr>
            <a:lvl7pPr marL="0" indent="0">
              <a:defRPr sz="1600"/>
            </a:lvl7pPr>
            <a:lvl8pPr marL="0" indent="0">
              <a:defRPr sz="1600"/>
            </a:lvl8pPr>
            <a:lvl9pPr marL="0" indent="0"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5035296" y="3191256"/>
            <a:ext cx="21336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7339584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7339584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7339584" y="3191256"/>
            <a:ext cx="21336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tabLst/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31680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26" hasCustomPrompt="1"/>
          </p:nvPr>
        </p:nvSpPr>
        <p:spPr>
          <a:xfrm>
            <a:off x="9631680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27"/>
          </p:nvPr>
        </p:nvSpPr>
        <p:spPr>
          <a:xfrm>
            <a:off x="9631680" y="3191256"/>
            <a:ext cx="2133600" cy="3072384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458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26720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26720" y="2724912"/>
            <a:ext cx="2133600" cy="35387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731008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2731008" y="2724912"/>
            <a:ext cx="2133600" cy="35387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5035296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5035296" y="2724912"/>
            <a:ext cx="2133600" cy="35387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7339584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0"/>
          </p:nvPr>
        </p:nvSpPr>
        <p:spPr>
          <a:xfrm>
            <a:off x="7339584" y="2724912"/>
            <a:ext cx="2133600" cy="35387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1" hasCustomPrompt="1"/>
          </p:nvPr>
        </p:nvSpPr>
        <p:spPr>
          <a:xfrm>
            <a:off x="9631680" y="16002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2"/>
          </p:nvPr>
        </p:nvSpPr>
        <p:spPr>
          <a:xfrm>
            <a:off x="9652000" y="2743200"/>
            <a:ext cx="2133600" cy="350520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717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Content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26720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26720" y="32004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426720" y="4325112"/>
            <a:ext cx="21336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 dirty="0"/>
              <a:t>Click to edit Master text </a:t>
            </a:r>
            <a:r>
              <a:rPr lang="en-US" dirty="0" err="1"/>
              <a:t>stylesc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731008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2731008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2731008" y="32004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/>
          </p:nvPr>
        </p:nvSpPr>
        <p:spPr>
          <a:xfrm>
            <a:off x="2731008" y="4325112"/>
            <a:ext cx="21336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5035296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2" hasCustomPrompt="1"/>
          </p:nvPr>
        </p:nvSpPr>
        <p:spPr>
          <a:xfrm>
            <a:off x="5035296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5035296" y="32004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5035296" y="4325112"/>
            <a:ext cx="21336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7339584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26" hasCustomPrompt="1"/>
          </p:nvPr>
        </p:nvSpPr>
        <p:spPr>
          <a:xfrm>
            <a:off x="7339584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27" hasCustomPrompt="1"/>
          </p:nvPr>
        </p:nvSpPr>
        <p:spPr>
          <a:xfrm>
            <a:off x="7339584" y="32004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8"/>
          </p:nvPr>
        </p:nvSpPr>
        <p:spPr>
          <a:xfrm>
            <a:off x="7339584" y="4325112"/>
            <a:ext cx="21336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9"/>
          </p:nvPr>
        </p:nvSpPr>
        <p:spPr>
          <a:xfrm>
            <a:off x="9631680" y="1600200"/>
            <a:ext cx="2133600" cy="365760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sz="quarter" idx="30" hasCustomPrompt="1"/>
          </p:nvPr>
        </p:nvSpPr>
        <p:spPr>
          <a:xfrm>
            <a:off x="9631680" y="2075688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31" hasCustomPrompt="1"/>
          </p:nvPr>
        </p:nvSpPr>
        <p:spPr>
          <a:xfrm>
            <a:off x="9631680" y="3200400"/>
            <a:ext cx="2133600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45" name="Content Placeholder 44"/>
          <p:cNvSpPr>
            <a:spLocks noGrp="1"/>
          </p:cNvSpPr>
          <p:nvPr>
            <p:ph sz="quarter" idx="32"/>
          </p:nvPr>
        </p:nvSpPr>
        <p:spPr>
          <a:xfrm>
            <a:off x="9631680" y="4325112"/>
            <a:ext cx="2133600" cy="1938528"/>
          </a:xfrm>
        </p:spPr>
        <p:txBody>
          <a:bodyPr/>
          <a:lstStyle>
            <a:lvl1pPr>
              <a:defRPr sz="1200"/>
            </a:lvl1pPr>
            <a:lvl2pPr marL="119063" indent="-119063">
              <a:defRPr sz="1200"/>
            </a:lvl2pPr>
            <a:lvl3pPr marL="228600" indent="-109538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986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1743456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336800" y="1600200"/>
            <a:ext cx="1743456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267200" y="1600200"/>
            <a:ext cx="1743456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217920" y="1600200"/>
            <a:ext cx="1743456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8107680" y="1600200"/>
            <a:ext cx="1743456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10021824" y="1600200"/>
            <a:ext cx="1743456" cy="4663440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294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8"/>
          <p:cNvSpPr>
            <a:spLocks noGrp="1"/>
          </p:cNvSpPr>
          <p:nvPr>
            <p:ph sz="quarter" idx="14" hasCustomPrompt="1"/>
          </p:nvPr>
        </p:nvSpPr>
        <p:spPr>
          <a:xfrm>
            <a:off x="42672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8" name="Content Placeholder 80"/>
          <p:cNvSpPr>
            <a:spLocks noGrp="1"/>
          </p:cNvSpPr>
          <p:nvPr>
            <p:ph sz="quarter" idx="15"/>
          </p:nvPr>
        </p:nvSpPr>
        <p:spPr>
          <a:xfrm>
            <a:off x="426720" y="3191256"/>
            <a:ext cx="1743456" cy="3072384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33680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33680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8"/>
          </p:nvPr>
        </p:nvSpPr>
        <p:spPr>
          <a:xfrm>
            <a:off x="2336800" y="3191256"/>
            <a:ext cx="1743456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426720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426720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Content Placeholder 25"/>
          <p:cNvSpPr>
            <a:spLocks noGrp="1"/>
          </p:cNvSpPr>
          <p:nvPr>
            <p:ph sz="quarter" idx="21"/>
          </p:nvPr>
        </p:nvSpPr>
        <p:spPr>
          <a:xfrm>
            <a:off x="4267200" y="3191256"/>
            <a:ext cx="1743456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6181344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9"/>
          <p:cNvSpPr>
            <a:spLocks noGrp="1"/>
          </p:cNvSpPr>
          <p:nvPr>
            <p:ph sz="quarter" idx="23" hasCustomPrompt="1"/>
          </p:nvPr>
        </p:nvSpPr>
        <p:spPr>
          <a:xfrm>
            <a:off x="6181344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31"/>
          <p:cNvSpPr>
            <a:spLocks noGrp="1"/>
          </p:cNvSpPr>
          <p:nvPr>
            <p:ph sz="quarter" idx="24"/>
          </p:nvPr>
        </p:nvSpPr>
        <p:spPr>
          <a:xfrm>
            <a:off x="6181344" y="3191256"/>
            <a:ext cx="1743456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810768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5"/>
          <p:cNvSpPr>
            <a:spLocks noGrp="1"/>
          </p:cNvSpPr>
          <p:nvPr>
            <p:ph sz="quarter" idx="26" hasCustomPrompt="1"/>
          </p:nvPr>
        </p:nvSpPr>
        <p:spPr>
          <a:xfrm>
            <a:off x="810768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37"/>
          <p:cNvSpPr>
            <a:spLocks noGrp="1"/>
          </p:cNvSpPr>
          <p:nvPr>
            <p:ph sz="quarter" idx="27"/>
          </p:nvPr>
        </p:nvSpPr>
        <p:spPr>
          <a:xfrm>
            <a:off x="8107680" y="3191256"/>
            <a:ext cx="1743456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05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10021824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1"/>
          <p:cNvSpPr>
            <a:spLocks noGrp="1"/>
          </p:cNvSpPr>
          <p:nvPr>
            <p:ph sz="quarter" idx="29" hasCustomPrompt="1"/>
          </p:nvPr>
        </p:nvSpPr>
        <p:spPr>
          <a:xfrm>
            <a:off x="10021824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43"/>
          <p:cNvSpPr>
            <a:spLocks noGrp="1"/>
          </p:cNvSpPr>
          <p:nvPr>
            <p:ph sz="quarter" idx="30"/>
          </p:nvPr>
        </p:nvSpPr>
        <p:spPr>
          <a:xfrm>
            <a:off x="10021824" y="3191256"/>
            <a:ext cx="1743456" cy="3072384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9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Cyan Gradient Background with Mot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600200"/>
            <a:ext cx="11338560" cy="29718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983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2672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8"/>
          <p:cNvSpPr>
            <a:spLocks noGrp="1"/>
          </p:cNvSpPr>
          <p:nvPr>
            <p:ph sz="quarter" idx="14" hasCustomPrompt="1"/>
          </p:nvPr>
        </p:nvSpPr>
        <p:spPr>
          <a:xfrm>
            <a:off x="42672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8" name="Content Placeholder 80"/>
          <p:cNvSpPr>
            <a:spLocks noGrp="1"/>
          </p:cNvSpPr>
          <p:nvPr>
            <p:ph sz="quarter" idx="15" hasCustomPrompt="1"/>
          </p:nvPr>
        </p:nvSpPr>
        <p:spPr>
          <a:xfrm>
            <a:off x="426720" y="3200400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33680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2340864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336800" y="3200400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426720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426720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Content Placeholder 25"/>
          <p:cNvSpPr>
            <a:spLocks noGrp="1"/>
          </p:cNvSpPr>
          <p:nvPr>
            <p:ph sz="quarter" idx="21" hasCustomPrompt="1"/>
          </p:nvPr>
        </p:nvSpPr>
        <p:spPr>
          <a:xfrm>
            <a:off x="4267200" y="3200400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6181344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9"/>
          <p:cNvSpPr>
            <a:spLocks noGrp="1"/>
          </p:cNvSpPr>
          <p:nvPr>
            <p:ph sz="quarter" idx="23" hasCustomPrompt="1"/>
          </p:nvPr>
        </p:nvSpPr>
        <p:spPr>
          <a:xfrm>
            <a:off x="6181344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31"/>
          <p:cNvSpPr>
            <a:spLocks noGrp="1"/>
          </p:cNvSpPr>
          <p:nvPr>
            <p:ph sz="quarter" idx="24" hasCustomPrompt="1"/>
          </p:nvPr>
        </p:nvSpPr>
        <p:spPr>
          <a:xfrm>
            <a:off x="6181344" y="3200400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8107680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5"/>
          <p:cNvSpPr>
            <a:spLocks noGrp="1"/>
          </p:cNvSpPr>
          <p:nvPr>
            <p:ph sz="quarter" idx="26" hasCustomPrompt="1"/>
          </p:nvPr>
        </p:nvSpPr>
        <p:spPr>
          <a:xfrm>
            <a:off x="8107680" y="2075688"/>
            <a:ext cx="1743456" cy="101498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37"/>
          <p:cNvSpPr>
            <a:spLocks noGrp="1"/>
          </p:cNvSpPr>
          <p:nvPr>
            <p:ph sz="quarter" idx="27" hasCustomPrompt="1"/>
          </p:nvPr>
        </p:nvSpPr>
        <p:spPr>
          <a:xfrm>
            <a:off x="8107680" y="3200400"/>
            <a:ext cx="1743456" cy="101498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Clr>
                <a:schemeClr val="accent1"/>
              </a:buClr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10021824" y="1600200"/>
            <a:ext cx="1743456" cy="365760"/>
          </a:xfrm>
        </p:spPr>
        <p:txBody>
          <a:bodyPr/>
          <a:lstStyle>
            <a:lvl1pPr marL="0" indent="0">
              <a:buFontTx/>
              <a:buNone/>
              <a:defRPr sz="10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1"/>
          <p:cNvSpPr>
            <a:spLocks noGrp="1"/>
          </p:cNvSpPr>
          <p:nvPr>
            <p:ph sz="quarter" idx="29" hasCustomPrompt="1"/>
          </p:nvPr>
        </p:nvSpPr>
        <p:spPr>
          <a:xfrm>
            <a:off x="10021824" y="2075688"/>
            <a:ext cx="1743456" cy="101498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23" name="Content Placeholder 43"/>
          <p:cNvSpPr>
            <a:spLocks noGrp="1"/>
          </p:cNvSpPr>
          <p:nvPr>
            <p:ph sz="quarter" idx="30" hasCustomPrompt="1"/>
          </p:nvPr>
        </p:nvSpPr>
        <p:spPr>
          <a:xfrm>
            <a:off x="10021824" y="3200400"/>
            <a:ext cx="1743456" cy="101498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24" name="Content Placeholder 80"/>
          <p:cNvSpPr>
            <a:spLocks noGrp="1"/>
          </p:cNvSpPr>
          <p:nvPr>
            <p:ph sz="quarter" idx="31"/>
          </p:nvPr>
        </p:nvSpPr>
        <p:spPr>
          <a:xfrm>
            <a:off x="426720" y="4325112"/>
            <a:ext cx="1743456" cy="1938528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9"/>
          <p:cNvSpPr>
            <a:spLocks noGrp="1"/>
          </p:cNvSpPr>
          <p:nvPr>
            <p:ph sz="quarter" idx="32"/>
          </p:nvPr>
        </p:nvSpPr>
        <p:spPr>
          <a:xfrm>
            <a:off x="2336800" y="4325112"/>
            <a:ext cx="1743456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33"/>
          </p:nvPr>
        </p:nvSpPr>
        <p:spPr>
          <a:xfrm>
            <a:off x="4267200" y="4325112"/>
            <a:ext cx="1743456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1"/>
          <p:cNvSpPr>
            <a:spLocks noGrp="1"/>
          </p:cNvSpPr>
          <p:nvPr>
            <p:ph sz="quarter" idx="34"/>
          </p:nvPr>
        </p:nvSpPr>
        <p:spPr>
          <a:xfrm>
            <a:off x="6181344" y="4325112"/>
            <a:ext cx="1743456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35"/>
          </p:nvPr>
        </p:nvSpPr>
        <p:spPr>
          <a:xfrm>
            <a:off x="8107680" y="4325112"/>
            <a:ext cx="1743456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92100" indent="-177800">
              <a:defRPr sz="12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43"/>
          <p:cNvSpPr>
            <a:spLocks noGrp="1"/>
          </p:cNvSpPr>
          <p:nvPr>
            <p:ph sz="quarter" idx="36"/>
          </p:nvPr>
        </p:nvSpPr>
        <p:spPr>
          <a:xfrm>
            <a:off x="10021824" y="4325112"/>
            <a:ext cx="1743456" cy="1938528"/>
          </a:xfrm>
        </p:spPr>
        <p:txBody>
          <a:bodyPr/>
          <a:lstStyle>
            <a:lvl1pPr>
              <a:defRPr sz="1200"/>
            </a:lvl1pPr>
            <a:lvl2pPr marL="114300" indent="-114300">
              <a:defRPr sz="1200"/>
            </a:lvl2pPr>
            <a:lvl3pPr marL="228600" indent="-114300">
              <a:defRPr sz="1200"/>
            </a:lvl3pPr>
            <a:lvl4pPr marL="342900" indent="-114300">
              <a:defRPr sz="1000"/>
            </a:lvl4pPr>
            <a:lvl5pPr marL="457200" indent="-114300">
              <a:buClrTx/>
              <a:buFont typeface="Arial" pitchFamily="34" charset="0"/>
              <a:buChar char="−"/>
              <a:defRPr sz="10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995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622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Rever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Better Enabled Tuesday/Thursday - Let's make it a BET!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2"/>
            <a:fld id="{D626626A-31BC-42D5-8B98-F47D2A66E9E4}" type="slidenum">
              <a:rPr lang="en-US" smtClean="0">
                <a:solidFill>
                  <a:prstClr val="white"/>
                </a:solidFill>
              </a:rPr>
              <a:pPr lvl="2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11338560" cy="466344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792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11338560" cy="466344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023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013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5583936" cy="2276856"/>
          </a:xfrm>
        </p:spPr>
        <p:txBody>
          <a:bodyPr/>
          <a:lstStyle>
            <a:lvl3pPr marL="228600" indent="-114300">
              <a:defRPr/>
            </a:lvl3pPr>
            <a:lvl4pPr marL="4064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26720" y="3986784"/>
            <a:ext cx="5583936" cy="2276856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181344" y="1600200"/>
            <a:ext cx="5583936" cy="2276856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181344" y="3986784"/>
            <a:ext cx="5583936" cy="2276856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97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3474720" cy="466344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165600" y="160020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165600" y="329184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4169664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6120384" y="160020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6120384" y="329184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6120384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8083296" y="160020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 hasCustomPrompt="1"/>
          </p:nvPr>
        </p:nvSpPr>
        <p:spPr>
          <a:xfrm>
            <a:off x="8083296" y="329184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2" hasCustomPrompt="1"/>
          </p:nvPr>
        </p:nvSpPr>
        <p:spPr>
          <a:xfrm>
            <a:off x="8083296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10034016" y="160020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 hasCustomPrompt="1"/>
          </p:nvPr>
        </p:nvSpPr>
        <p:spPr>
          <a:xfrm>
            <a:off x="10034016" y="3291840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25" hasCustomPrompt="1"/>
          </p:nvPr>
        </p:nvSpPr>
        <p:spPr>
          <a:xfrm>
            <a:off x="10034016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2179785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 Photo with Horizonta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26720" y="1600200"/>
            <a:ext cx="11338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26720" y="3200400"/>
            <a:ext cx="11338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26720" y="4800600"/>
            <a:ext cx="11338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709928"/>
            <a:ext cx="3474720" cy="1289304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8788" indent="-115888">
              <a:buClrTx/>
              <a:buFont typeface="Arial" pitchFamily="34" charset="0"/>
              <a:buChar char="−"/>
              <a:defRPr sz="10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26720" y="3342132"/>
            <a:ext cx="3474720" cy="1289304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8788" indent="-115888">
              <a:buClrTx/>
              <a:buFont typeface="Arial" pitchFamily="34" charset="0"/>
              <a:buChar char="−"/>
              <a:defRPr sz="10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5"/>
          </p:nvPr>
        </p:nvSpPr>
        <p:spPr>
          <a:xfrm>
            <a:off x="426720" y="4974336"/>
            <a:ext cx="3474720" cy="1289304"/>
          </a:xfrm>
        </p:spPr>
        <p:txBody>
          <a:bodyPr/>
          <a:lstStyle>
            <a:lvl1pPr>
              <a:defRPr sz="1200"/>
            </a:lvl1pPr>
            <a:lvl2pPr marL="115888" indent="-115888">
              <a:defRPr sz="1200"/>
            </a:lvl2pPr>
            <a:lvl3pPr marL="228600" indent="-112713">
              <a:defRPr sz="1200"/>
            </a:lvl3pPr>
            <a:lvl4pPr marL="342900" indent="-114300">
              <a:defRPr sz="1000"/>
            </a:lvl4pPr>
            <a:lvl5pPr marL="458788" indent="-115888">
              <a:buClrTx/>
              <a:buFont typeface="Arial" pitchFamily="34" charset="0"/>
              <a:buChar char="−"/>
              <a:defRPr sz="10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165600" y="1709928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165600" y="3346704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4169664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6120384" y="1709928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6120384" y="3346704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8"/>
          <p:cNvSpPr>
            <a:spLocks noGrp="1"/>
          </p:cNvSpPr>
          <p:nvPr>
            <p:ph sz="quarter" idx="21" hasCustomPrompt="1"/>
          </p:nvPr>
        </p:nvSpPr>
        <p:spPr>
          <a:xfrm>
            <a:off x="6120384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8083296" y="1709928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9" name="Content Placeholder 22"/>
          <p:cNvSpPr>
            <a:spLocks noGrp="1"/>
          </p:cNvSpPr>
          <p:nvPr>
            <p:ph sz="quarter" idx="23" hasCustomPrompt="1"/>
          </p:nvPr>
        </p:nvSpPr>
        <p:spPr>
          <a:xfrm>
            <a:off x="8083296" y="3346704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24"/>
          <p:cNvSpPr>
            <a:spLocks noGrp="1"/>
          </p:cNvSpPr>
          <p:nvPr>
            <p:ph sz="quarter" idx="24" hasCustomPrompt="1"/>
          </p:nvPr>
        </p:nvSpPr>
        <p:spPr>
          <a:xfrm>
            <a:off x="8083296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Content Placeholder 26"/>
          <p:cNvSpPr>
            <a:spLocks noGrp="1"/>
          </p:cNvSpPr>
          <p:nvPr>
            <p:ph sz="quarter" idx="25" hasCustomPrompt="1"/>
          </p:nvPr>
        </p:nvSpPr>
        <p:spPr>
          <a:xfrm>
            <a:off x="10034016" y="1709928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2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10034016" y="3346704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30"/>
          <p:cNvSpPr>
            <a:spLocks noGrp="1"/>
          </p:cNvSpPr>
          <p:nvPr>
            <p:ph sz="quarter" idx="27" hasCustomPrompt="1"/>
          </p:nvPr>
        </p:nvSpPr>
        <p:spPr>
          <a:xfrm>
            <a:off x="10034016" y="4974336"/>
            <a:ext cx="1719072" cy="1289304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4896585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m Special Layou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5583936" cy="466344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81344" y="1600200"/>
            <a:ext cx="5583936" cy="416052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81344" y="5769864"/>
            <a:ext cx="5583936" cy="493776"/>
          </a:xfrm>
        </p:spPr>
        <p:txBody>
          <a:bodyPr tIns="45720"/>
          <a:lstStyle>
            <a:lvl1pPr marL="0" indent="0">
              <a:buFontTx/>
              <a:buNone/>
              <a:defRPr sz="10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  <a:lvl6pPr marL="0" indent="0">
              <a:buFontTx/>
              <a:buNone/>
              <a:defRPr sz="1000"/>
            </a:lvl6pPr>
            <a:lvl7pPr marL="0" indent="0">
              <a:buFontTx/>
              <a:buNone/>
              <a:defRPr sz="1000"/>
            </a:lvl7pPr>
            <a:lvl8pPr marL="0" indent="0">
              <a:buFontTx/>
              <a:buNone/>
              <a:defRPr sz="1000"/>
            </a:lvl8pPr>
            <a:lvl9pPr marL="0" indent="0">
              <a:buFontTx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1241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m Special Layou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6720" y="1600200"/>
            <a:ext cx="4145280" cy="685800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Clr>
                <a:schemeClr val="accent1"/>
              </a:buClr>
              <a:buFontTx/>
              <a:buNone/>
              <a:defRPr sz="1600" b="1"/>
            </a:lvl7pPr>
            <a:lvl8pPr marL="0" indent="0">
              <a:buClr>
                <a:schemeClr val="accent1"/>
              </a:buClr>
              <a:buFontTx/>
              <a:buNone/>
              <a:defRPr sz="1600" b="1"/>
            </a:lvl8pPr>
            <a:lvl9pPr marL="0" indent="0">
              <a:buClr>
                <a:schemeClr val="accent1"/>
              </a:buClr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26720" y="2395728"/>
            <a:ext cx="4145280" cy="3867912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742688" y="1600200"/>
            <a:ext cx="7022592" cy="466344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9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47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46" Type="http://schemas.openxmlformats.org/officeDocument/2006/relationships/slideLayout" Target="../slideLayouts/slideLayout99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9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45" Type="http://schemas.openxmlformats.org/officeDocument/2006/relationships/slideLayout" Target="../slideLayouts/slideLayout98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4" Type="http://schemas.openxmlformats.org/officeDocument/2006/relationships/slideLayout" Target="../slideLayouts/slideLayout97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96.xml"/><Relationship Id="rId4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" y="411480"/>
            <a:ext cx="8461248" cy="9509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" y="1600199"/>
            <a:ext cx="8461248" cy="4663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" y="6373368"/>
            <a:ext cx="414528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3pPr>
            <a:lvl4pPr marL="0" indent="0" algn="l">
              <a:lnSpc>
                <a:spcPct val="90000"/>
              </a:lnSpc>
              <a:defRPr sz="8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8pPr>
            <a:lvl9pPr marL="0" algn="l">
              <a:lnSpc>
                <a:spcPct val="90000"/>
              </a:lnSpc>
              <a:defRPr sz="800">
                <a:solidFill>
                  <a:schemeClr val="accent4"/>
                </a:solidFill>
              </a:defRPr>
            </a:lvl9pPr>
          </a:lstStyle>
          <a:p>
            <a:pPr defTabSz="457200"/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97312" y="6373368"/>
            <a:ext cx="1267968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1pPr>
            <a:lvl2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2pPr>
            <a:lvl3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3pPr>
            <a:lvl4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4pPr>
            <a:lvl5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5pPr>
            <a:lvl6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6pPr>
            <a:lvl7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7pPr>
            <a:lvl8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8pPr>
            <a:lvl9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9pPr>
          </a:lstStyle>
          <a:p>
            <a:pPr defTabSz="457200"/>
            <a:fld id="{F0BA6D29-1FE6-4F42-AA3F-CCD7161B4360}" type="slidenum">
              <a:rPr lang="en-US" smtClean="0">
                <a:solidFill>
                  <a:srgbClr val="4E4E4E"/>
                </a:solidFill>
              </a:rPr>
              <a:pPr defTabSz="457200"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6" r:id="rId37"/>
    <p:sldLayoutId id="2147483747" r:id="rId38"/>
    <p:sldLayoutId id="2147483748" r:id="rId39"/>
    <p:sldLayoutId id="2147483749" r:id="rId40"/>
    <p:sldLayoutId id="2147483750" r:id="rId41"/>
    <p:sldLayoutId id="2147483751" r:id="rId42"/>
    <p:sldLayoutId id="2147483752" r:id="rId43"/>
    <p:sldLayoutId id="2147483753" r:id="rId44"/>
    <p:sldLayoutId id="2147483754" r:id="rId45"/>
    <p:sldLayoutId id="2147483755" r:id="rId46"/>
    <p:sldLayoutId id="2147483756" r:id="rId47"/>
    <p:sldLayoutId id="2147483758" r:id="rId48"/>
    <p:sldLayoutId id="2147483759" r:id="rId49"/>
    <p:sldLayoutId id="2147483760" r:id="rId50"/>
    <p:sldLayoutId id="2147483761" r:id="rId51"/>
    <p:sldLayoutId id="2147483762" r:id="rId52"/>
    <p:sldLayoutId id="2147483763" r:id="rId5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143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71500" indent="-114300" algn="l" defTabSz="914400" rtl="0" eaLnBrk="1" latinLnBrk="0" hangingPunct="1">
        <a:lnSpc>
          <a:spcPct val="90000"/>
        </a:lnSpc>
        <a:spcBef>
          <a:spcPts val="0"/>
        </a:spcBef>
        <a:buClrTx/>
        <a:buSzPct val="90000"/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43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143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" y="411480"/>
            <a:ext cx="8461248" cy="9509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" y="1600199"/>
            <a:ext cx="8461248" cy="4663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" y="6373368"/>
            <a:ext cx="414528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3pPr>
            <a:lvl4pPr marL="0" indent="0" algn="l">
              <a:lnSpc>
                <a:spcPct val="90000"/>
              </a:lnSpc>
              <a:defRPr sz="8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8pPr>
            <a:lvl9pPr marL="0" algn="l">
              <a:lnSpc>
                <a:spcPct val="90000"/>
              </a:lnSpc>
              <a:defRPr sz="800">
                <a:solidFill>
                  <a:schemeClr val="accent4"/>
                </a:solidFill>
              </a:defRPr>
            </a:lvl9pPr>
          </a:lstStyle>
          <a:p>
            <a:r>
              <a:rPr lang="en-US">
                <a:solidFill>
                  <a:srgbClr val="4E4E4E"/>
                </a:solidFill>
              </a:rPr>
              <a:t>Better Enabled Tuesday/Thursday - Let's make it a BET!</a:t>
            </a:r>
            <a:endParaRPr lang="en-US" dirty="0">
              <a:solidFill>
                <a:srgbClr val="4E4E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97312" y="6373368"/>
            <a:ext cx="1267968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1pPr>
            <a:lvl2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2pPr>
            <a:lvl3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3pPr>
            <a:lvl4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4pPr>
            <a:lvl5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5pPr>
            <a:lvl6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6pPr>
            <a:lvl7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7pPr>
            <a:lvl8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8pPr>
            <a:lvl9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9pPr>
          </a:lstStyle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‹#›</a:t>
            </a:fld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4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  <p:sldLayoutId id="2147483843" r:id="rId31"/>
    <p:sldLayoutId id="2147483844" r:id="rId32"/>
    <p:sldLayoutId id="2147483845" r:id="rId33"/>
    <p:sldLayoutId id="2147483846" r:id="rId34"/>
    <p:sldLayoutId id="2147483847" r:id="rId35"/>
    <p:sldLayoutId id="2147483848" r:id="rId36"/>
    <p:sldLayoutId id="2147483849" r:id="rId37"/>
    <p:sldLayoutId id="2147483850" r:id="rId38"/>
    <p:sldLayoutId id="2147483851" r:id="rId39"/>
    <p:sldLayoutId id="2147483852" r:id="rId40"/>
    <p:sldLayoutId id="2147483853" r:id="rId41"/>
    <p:sldLayoutId id="2147483854" r:id="rId42"/>
    <p:sldLayoutId id="2147483855" r:id="rId43"/>
    <p:sldLayoutId id="2147483856" r:id="rId44"/>
    <p:sldLayoutId id="2147483857" r:id="rId45"/>
    <p:sldLayoutId id="2147483858" r:id="rId46"/>
    <p:sldLayoutId id="2147483859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143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71500" indent="-114300" algn="l" defTabSz="914400" rtl="0" eaLnBrk="1" latinLnBrk="0" hangingPunct="1">
        <a:lnSpc>
          <a:spcPct val="90000"/>
        </a:lnSpc>
        <a:spcBef>
          <a:spcPts val="0"/>
        </a:spcBef>
        <a:buClrTx/>
        <a:buSzPct val="90000"/>
        <a:buFont typeface="Arial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43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143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459844"/>
            <a:ext cx="7999526" cy="3254969"/>
          </a:xfrm>
        </p:spPr>
        <p:txBody>
          <a:bodyPr/>
          <a:lstStyle/>
          <a:p>
            <a:pPr marL="57150" indent="176213">
              <a:lnSpc>
                <a:spcPct val="100000"/>
              </a:lnSpc>
            </a:pPr>
            <a:r>
              <a:rPr lang="en-GB" sz="4400" dirty="0" smtClean="0">
                <a:ea typeface="Arial Hebrew Scholar" charset="-79"/>
                <a:cs typeface="Arial Hebrew Scholar" charset="-79"/>
              </a:rPr>
              <a:t>MapInfo Pro v17</a:t>
            </a:r>
            <a:r>
              <a:rPr lang="en-GB" sz="5200" dirty="0" smtClean="0">
                <a:ea typeface="Arial Hebrew Scholar" charset="-79"/>
                <a:cs typeface="Arial Hebrew Scholar" charset="-79"/>
              </a:rPr>
              <a:t/>
            </a:r>
            <a:br>
              <a:rPr lang="en-GB" sz="5200" dirty="0" smtClean="0">
                <a:ea typeface="Arial Hebrew Scholar" charset="-79"/>
                <a:cs typeface="Arial Hebrew Scholar" charset="-79"/>
              </a:rPr>
            </a:br>
            <a:r>
              <a:rPr lang="en-GB" sz="5200" dirty="0" smtClean="0">
                <a:ea typeface="Arial Hebrew Scholar" charset="-79"/>
                <a:cs typeface="Arial Hebrew Scholar" charset="-79"/>
              </a:rPr>
              <a:t> </a:t>
            </a:r>
            <a:r>
              <a:rPr lang="en-GB" sz="5200" b="1" dirty="0" smtClean="0">
                <a:ea typeface="Arial Hebrew Scholar" charset="-79"/>
                <a:cs typeface="Arial Hebrew Scholar" charset="-79"/>
              </a:rPr>
              <a:t>Quick-fire tips and tricks</a:t>
            </a:r>
            <a:br>
              <a:rPr lang="en-GB" sz="5200" b="1" dirty="0" smtClean="0">
                <a:ea typeface="Arial Hebrew Scholar" charset="-79"/>
                <a:cs typeface="Arial Hebrew Scholar" charset="-79"/>
              </a:rPr>
            </a:br>
            <a:r>
              <a:rPr lang="en-GB" sz="5200" b="1" dirty="0" smtClean="0">
                <a:ea typeface="Arial Hebrew Scholar" charset="-79"/>
                <a:cs typeface="Arial Hebrew Scholar" charset="-79"/>
              </a:rPr>
              <a:t>         Spatial SQL</a:t>
            </a:r>
            <a:endParaRPr lang="en-US" sz="5200" b="1" dirty="0">
              <a:ea typeface="Arial Hebrew Scholar" charset="-79"/>
              <a:cs typeface="Arial Hebrew Scholar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06" y="3087329"/>
            <a:ext cx="7664394" cy="37706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" y="594584"/>
            <a:ext cx="11338560" cy="2662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740" dirty="0">
                <a:solidFill>
                  <a:srgbClr val="FFC000"/>
                </a:solidFill>
              </a:rPr>
              <a:t>MapInfo Pro™ v17   </a:t>
            </a:r>
            <a:r>
              <a:rPr lang="en-US" sz="1740" dirty="0">
                <a:solidFill>
                  <a:schemeClr val="bg1"/>
                </a:solidFill>
              </a:rPr>
              <a:t>|</a:t>
            </a:r>
            <a:r>
              <a:rPr lang="en-US" sz="1740" dirty="0">
                <a:solidFill>
                  <a:srgbClr val="FFC000"/>
                </a:solidFill>
              </a:rPr>
              <a:t>  </a:t>
            </a:r>
            <a:r>
              <a:rPr lang="en-US" sz="1740" dirty="0" smtClean="0">
                <a:solidFill>
                  <a:srgbClr val="FFC000"/>
                </a:solidFill>
              </a:rPr>
              <a:t>Stronger</a:t>
            </a:r>
            <a:r>
              <a:rPr lang="en-US" sz="1740" dirty="0">
                <a:solidFill>
                  <a:srgbClr val="FFC000"/>
                </a:solidFill>
              </a:rPr>
              <a:t>, smarter and </a:t>
            </a:r>
            <a:r>
              <a:rPr lang="en-US" sz="1740" dirty="0" smtClean="0">
                <a:solidFill>
                  <a:srgbClr val="FFC000"/>
                </a:solidFill>
              </a:rPr>
              <a:t>simpler because of you.</a:t>
            </a:r>
            <a:endParaRPr lang="en-US" sz="1740" dirty="0">
              <a:solidFill>
                <a:srgbClr val="FFC000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35866" y="5180907"/>
            <a:ext cx="5760134" cy="1748836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15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SzPct val="90000"/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">
              <a:spcBef>
                <a:spcPts val="600"/>
              </a:spcBef>
              <a:buClr>
                <a:srgbClr val="FF9300"/>
              </a:buClr>
              <a:buSzPct val="90000"/>
            </a:pPr>
            <a:r>
              <a:rPr lang="en-US" sz="1400" b="1" dirty="0">
                <a:solidFill>
                  <a:schemeClr val="bg1"/>
                </a:solidFill>
              </a:rPr>
              <a:t>Peter </a:t>
            </a:r>
            <a:r>
              <a:rPr lang="en-US" sz="1400" b="1" dirty="0" err="1">
                <a:solidFill>
                  <a:schemeClr val="bg1"/>
                </a:solidFill>
              </a:rPr>
              <a:t>Horsbøll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Møller</a:t>
            </a:r>
            <a:endParaRPr lang="en-US" sz="1400" dirty="0">
              <a:solidFill>
                <a:schemeClr val="bg1"/>
              </a:solidFill>
            </a:endParaRPr>
          </a:p>
          <a:p>
            <a:pPr marL="14287">
              <a:spcBef>
                <a:spcPts val="600"/>
              </a:spcBef>
              <a:buClr>
                <a:srgbClr val="FF9300"/>
              </a:buClr>
              <a:buSzPct val="90000"/>
            </a:pPr>
            <a:r>
              <a:rPr lang="en-US" sz="1400" dirty="0">
                <a:solidFill>
                  <a:schemeClr val="bg1"/>
                </a:solidFill>
              </a:rPr>
              <a:t>Channel Enablement Specialist </a:t>
            </a:r>
            <a:r>
              <a:rPr lang="en-US" sz="1400" dirty="0" smtClean="0">
                <a:solidFill>
                  <a:schemeClr val="bg1"/>
                </a:solidFill>
              </a:rPr>
              <a:t>LI/GIS, Distinguished Engineer</a:t>
            </a:r>
          </a:p>
          <a:p>
            <a:pPr marL="14287">
              <a:spcBef>
                <a:spcPts val="600"/>
              </a:spcBef>
              <a:buClr>
                <a:srgbClr val="FF9300"/>
              </a:buClr>
              <a:buSzPct val="90000"/>
            </a:pPr>
            <a:r>
              <a:rPr lang="en-US" sz="1400" dirty="0" smtClean="0">
                <a:solidFill>
                  <a:schemeClr val="bg1"/>
                </a:solidFill>
              </a:rPr>
              <a:t>Pitney </a:t>
            </a:r>
            <a:r>
              <a:rPr lang="en-US" sz="1400" dirty="0">
                <a:solidFill>
                  <a:schemeClr val="bg1"/>
                </a:solidFill>
              </a:rPr>
              <a:t>Bowes</a:t>
            </a:r>
            <a:endParaRPr lang="en-US" sz="1400" dirty="0">
              <a:solidFill>
                <a:schemeClr val="bg1"/>
              </a:solidFill>
              <a:latin typeface="Precision Sans" panose="020B06030202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258" b="4258"/>
          <a:stretch/>
        </p:blipFill>
        <p:spPr>
          <a:xfrm>
            <a:off x="341385" y="3675364"/>
            <a:ext cx="1439032" cy="14427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10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8" y="4796852"/>
            <a:ext cx="11365762" cy="2061148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627825" y="502871"/>
            <a:ext cx="11564175" cy="547165"/>
          </a:xfrm>
        </p:spPr>
        <p:txBody>
          <a:bodyPr/>
          <a:lstStyle/>
          <a:p>
            <a:r>
              <a:rPr lang="en-US" sz="4400" b="1" dirty="0" smtClean="0"/>
              <a:t>Recap: What did he just do</a:t>
            </a:r>
            <a:r>
              <a:rPr lang="en-US" sz="4400" b="1" dirty="0" smtClean="0"/>
              <a:t>?</a:t>
            </a:r>
            <a:br>
              <a:rPr lang="en-US" sz="4400" b="1" dirty="0" smtClean="0"/>
            </a:br>
            <a:r>
              <a:rPr lang="en-US" sz="4400" b="1" dirty="0" smtClean="0"/>
              <a:t>Finding objects near-by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346948" y="1802296"/>
            <a:ext cx="118450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Find </a:t>
            </a:r>
            <a:r>
              <a:rPr lang="en-US" sz="2000" dirty="0">
                <a:solidFill>
                  <a:schemeClr val="bg1"/>
                </a:solidFill>
              </a:rPr>
              <a:t>points of interest close to highways </a:t>
            </a:r>
            <a:r>
              <a:rPr lang="en-US" sz="2000" dirty="0" smtClean="0">
                <a:solidFill>
                  <a:schemeClr val="bg1"/>
                </a:solidFill>
              </a:rPr>
              <a:t>exits</a:t>
            </a:r>
            <a:r>
              <a:rPr lang="en-US" sz="2000" dirty="0">
                <a:solidFill>
                  <a:schemeClr val="bg1"/>
                </a:solidFill>
              </a:rPr>
              <a:t> , within a distance of 500 meters</a:t>
            </a:r>
            <a:endParaRPr lang="da-DK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NAME, POSTCODE, CLASS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From WPPOI_DNK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Where OBJ Within Any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(Select Buffer(OBJ, 12, 500, "m")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From dnmks2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Where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miCode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(20030400, 20050400)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And Class = "Gasoline Service Stations"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into </a:t>
            </a: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Selection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411480"/>
            <a:ext cx="6651088" cy="5852160"/>
          </a:xfrm>
        </p:spPr>
        <p:txBody>
          <a:bodyPr/>
          <a:lstStyle/>
          <a:p>
            <a:r>
              <a:rPr lang="en-US" dirty="0" smtClean="0"/>
              <a:t>Continue the conversation on the Knowledge Communities,</a:t>
            </a:r>
            <a:br>
              <a:rPr lang="en-US" dirty="0" smtClean="0"/>
            </a:br>
            <a:r>
              <a:rPr lang="en-US" dirty="0" smtClean="0"/>
              <a:t>the new home of Li360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Quick-Fire Tips &amp; Tricks Webinar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9036" y="5850148"/>
            <a:ext cx="4776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2800" dirty="0" smtClean="0">
                <a:solidFill>
                  <a:schemeClr val="bg1"/>
                </a:solidFill>
              </a:rPr>
              <a:t>community.pitneybowes.com</a:t>
            </a:r>
            <a:endParaRPr lang="da-DK" sz="2800" dirty="0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53440" y="3063977"/>
            <a:ext cx="6560372" cy="5471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Open Q&amp;A session</a:t>
            </a:r>
            <a:endParaRPr lang="en-US" b="1" dirty="0"/>
          </a:p>
        </p:txBody>
      </p:sp>
      <p:pic>
        <p:nvPicPr>
          <p:cNvPr id="1027" name="Picture 1" descr="community 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82" y="411480"/>
            <a:ext cx="3725115" cy="165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2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8" y="4796852"/>
            <a:ext cx="11365762" cy="2061148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82469" y="502871"/>
            <a:ext cx="11564175" cy="547165"/>
          </a:xfrm>
        </p:spPr>
        <p:txBody>
          <a:bodyPr/>
          <a:lstStyle/>
          <a:p>
            <a:r>
              <a:rPr lang="en-US" sz="4400" b="1" dirty="0" smtClean="0"/>
              <a:t>Today’s quick-fire tip or trick…</a:t>
            </a:r>
            <a:endParaRPr lang="en-US" sz="4400" b="1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482468" y="1564711"/>
            <a:ext cx="11230241" cy="402039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15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Tx/>
              <a:buSzPct val="90000"/>
              <a:buFont typeface="Arial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69863">
              <a:spcBef>
                <a:spcPts val="2400"/>
              </a:spcBef>
              <a:buClr>
                <a:srgbClr val="FF93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Spatial SQL</a:t>
            </a:r>
          </a:p>
          <a:p>
            <a:pPr marL="177800" indent="-169863">
              <a:spcBef>
                <a:spcPts val="2400"/>
              </a:spcBef>
              <a:buClr>
                <a:srgbClr val="FF9300"/>
              </a:buClr>
              <a:buSzPct val="90000"/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  <a:p>
            <a:pPr marL="7937">
              <a:spcBef>
                <a:spcPts val="2400"/>
              </a:spcBef>
              <a:buClr>
                <a:srgbClr val="FF9300"/>
              </a:buClr>
              <a:buSzPct val="90000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+mj-lt"/>
              </a:rPr>
            </a:br>
            <a:r>
              <a:rPr lang="en-GB" sz="2800" b="1" i="1" dirty="0" smtClean="0">
                <a:solidFill>
                  <a:schemeClr val="bg1"/>
                </a:solidFill>
                <a:latin typeface="+mj-lt"/>
              </a:rPr>
              <a:t>How this helps you?</a:t>
            </a:r>
            <a:br>
              <a:rPr lang="en-GB" sz="2800" b="1" i="1" dirty="0" smtClean="0">
                <a:solidFill>
                  <a:schemeClr val="bg1"/>
                </a:solidFill>
                <a:latin typeface="+mj-lt"/>
              </a:rPr>
            </a:br>
            <a:endParaRPr lang="en-GB" sz="2800" b="1" i="1" dirty="0" smtClean="0">
              <a:solidFill>
                <a:schemeClr val="bg1"/>
              </a:solidFill>
              <a:latin typeface="+mj-lt"/>
            </a:endParaRPr>
          </a:p>
          <a:p>
            <a:pPr marL="7937">
              <a:lnSpc>
                <a:spcPct val="100000"/>
              </a:lnSpc>
              <a:buClr>
                <a:srgbClr val="FF9300"/>
              </a:buClr>
              <a:buSzPct val="90000"/>
            </a:pPr>
            <a:r>
              <a:rPr lang="en-GB" dirty="0" smtClean="0">
                <a:solidFill>
                  <a:schemeClr val="bg1"/>
                </a:solidFill>
              </a:rPr>
              <a:t>1) Calculate size and extract coordinates</a:t>
            </a:r>
          </a:p>
          <a:p>
            <a:pPr marL="7937">
              <a:lnSpc>
                <a:spcPct val="100000"/>
              </a:lnSpc>
              <a:buClr>
                <a:srgbClr val="FF9300"/>
              </a:buClr>
              <a:buSzPct val="90000"/>
            </a:pPr>
            <a:r>
              <a:rPr lang="en-US" dirty="0" smtClean="0">
                <a:solidFill>
                  <a:schemeClr val="bg1"/>
                </a:solidFill>
              </a:rPr>
              <a:t>2) Join tables based on spatial operators</a:t>
            </a:r>
            <a:endParaRPr lang="en-US" dirty="0">
              <a:solidFill>
                <a:schemeClr val="bg1"/>
              </a:solidFill>
            </a:endParaRPr>
          </a:p>
          <a:p>
            <a:pPr marL="7937">
              <a:lnSpc>
                <a:spcPct val="100000"/>
              </a:lnSpc>
              <a:buClr>
                <a:srgbClr val="FF9300"/>
              </a:buClr>
              <a:buSzPct val="90000"/>
            </a:pPr>
            <a:r>
              <a:rPr lang="en-GB" dirty="0" smtClean="0">
                <a:solidFill>
                  <a:schemeClr val="bg1"/>
                </a:solidFill>
              </a:rPr>
              <a:t>3) Derive spatial objects using SQL Select or Update statements</a:t>
            </a:r>
            <a:endParaRPr lang="en-US" dirty="0">
              <a:solidFill>
                <a:schemeClr val="bg1"/>
              </a:solidFill>
            </a:endParaRPr>
          </a:p>
          <a:p>
            <a:pPr marL="7937">
              <a:spcBef>
                <a:spcPts val="2400"/>
              </a:spcBef>
              <a:buClr>
                <a:srgbClr val="FF9300"/>
              </a:buClr>
              <a:buSzPct val="90000"/>
            </a:pP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90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398" y="2210463"/>
            <a:ext cx="9484142" cy="950976"/>
          </a:xfrm>
        </p:spPr>
        <p:txBody>
          <a:bodyPr/>
          <a:lstStyle/>
          <a:p>
            <a:r>
              <a:rPr lang="en-GB" sz="13800" dirty="0" smtClean="0">
                <a:solidFill>
                  <a:schemeClr val="accent3"/>
                </a:solidFill>
              </a:rPr>
              <a:t>HANDS ON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>
                <a:solidFill>
                  <a:srgbClr val="4E4E4E"/>
                </a:solidFill>
              </a:rPr>
              <a:pPr/>
              <a:t>3</a:t>
            </a:fld>
            <a:endParaRPr lang="en-US" dirty="0">
              <a:solidFill>
                <a:srgbClr val="4E4E4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48" y="4796852"/>
            <a:ext cx="11365762" cy="20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8" y="4796852"/>
            <a:ext cx="11365762" cy="2061148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627825" y="502871"/>
            <a:ext cx="11564175" cy="547165"/>
          </a:xfrm>
        </p:spPr>
        <p:txBody>
          <a:bodyPr/>
          <a:lstStyle/>
          <a:p>
            <a:r>
              <a:rPr lang="en-US" sz="4400" b="1" dirty="0" smtClean="0"/>
              <a:t>Recap: What did he just do</a:t>
            </a:r>
            <a:r>
              <a:rPr lang="en-US" sz="4400" b="1" dirty="0" smtClean="0"/>
              <a:t>?</a:t>
            </a:r>
            <a:br>
              <a:rPr lang="en-US" sz="4400" b="1" dirty="0" smtClean="0"/>
            </a:br>
            <a:r>
              <a:rPr lang="en-US" sz="4400" b="1" dirty="0" smtClean="0"/>
              <a:t>Extracting </a:t>
            </a:r>
            <a:r>
              <a:rPr lang="en-US" sz="4400" b="1" dirty="0"/>
              <a:t>Coordinates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627825" y="2136404"/>
            <a:ext cx="107670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NAME, CLASS,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CentroidX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"X",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CentroidY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"Y"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From WPPOI_DNK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Specify </a:t>
            </a:r>
            <a:r>
              <a:rPr lang="en-US" sz="2000" dirty="0" err="1">
                <a:solidFill>
                  <a:schemeClr val="bg1"/>
                </a:solidFill>
              </a:rPr>
              <a:t>coordsys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first using an open table:</a:t>
            </a:r>
            <a:endParaRPr lang="da-DK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CoordSys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 </a:t>
            </a: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Municipalities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Or using the active map window: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GB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CoordSys</a:t>
            </a:r>
            <a:r>
              <a:rPr lang="en-GB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Window </a:t>
            </a:r>
            <a:r>
              <a:rPr lang="en-GB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FrontWindow</a:t>
            </a:r>
            <a:r>
              <a:rPr lang="en-GB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515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8" y="4796852"/>
            <a:ext cx="11365762" cy="2061148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627825" y="502871"/>
            <a:ext cx="11564175" cy="547165"/>
          </a:xfrm>
        </p:spPr>
        <p:txBody>
          <a:bodyPr/>
          <a:lstStyle/>
          <a:p>
            <a:r>
              <a:rPr lang="en-US" sz="4400" b="1" dirty="0" smtClean="0"/>
              <a:t>Recap: What did he just do</a:t>
            </a:r>
            <a:r>
              <a:rPr lang="en-US" sz="4400" b="1" dirty="0" smtClean="0"/>
              <a:t>?</a:t>
            </a:r>
            <a:br>
              <a:rPr lang="en-US" sz="4400" b="1" dirty="0" smtClean="0"/>
            </a:br>
            <a:r>
              <a:rPr lang="en-US" sz="4400" b="1" dirty="0" smtClean="0"/>
              <a:t>Calculating sizes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627824" y="2136404"/>
            <a:ext cx="109868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Calculate length of roads</a:t>
            </a:r>
            <a:endParaRPr lang="da-DK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Road_No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Road_Name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ObjectLen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"km") "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Length_km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From dnmks1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Calculate </a:t>
            </a:r>
            <a:r>
              <a:rPr lang="en-US" sz="2000" dirty="0">
                <a:solidFill>
                  <a:schemeClr val="bg1"/>
                </a:solidFill>
              </a:rPr>
              <a:t>total length of roads</a:t>
            </a:r>
            <a:endParaRPr lang="da-DK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Road_No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Road_Name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Sum(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ObjectLen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"km")) "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Total_Length_km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From dnmks1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Calculate </a:t>
            </a:r>
            <a:r>
              <a:rPr lang="en-US" sz="2000" dirty="0">
                <a:solidFill>
                  <a:schemeClr val="bg1"/>
                </a:solidFill>
              </a:rPr>
              <a:t>total length of roads per </a:t>
            </a:r>
            <a:r>
              <a:rPr lang="en-US" sz="2000" dirty="0" err="1" smtClean="0">
                <a:solidFill>
                  <a:schemeClr val="bg1"/>
                </a:solidFill>
              </a:rPr>
              <a:t>Road_No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</a:rPr>
              <a:t>Road_Name</a:t>
            </a:r>
            <a:endParaRPr lang="da-DK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Road_No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Road_Name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Sum(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ObjectLen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"km")) "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Total_Length_km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From dnmks1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Group By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Road_No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Road_Name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8" y="4796852"/>
            <a:ext cx="11365762" cy="2061148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627825" y="502871"/>
            <a:ext cx="11564175" cy="547165"/>
          </a:xfrm>
        </p:spPr>
        <p:txBody>
          <a:bodyPr/>
          <a:lstStyle/>
          <a:p>
            <a:r>
              <a:rPr lang="en-US" sz="4400" b="1" dirty="0" smtClean="0"/>
              <a:t>Recap: What did he just do</a:t>
            </a:r>
            <a:r>
              <a:rPr lang="en-US" sz="4400" b="1" dirty="0" smtClean="0"/>
              <a:t>?</a:t>
            </a:r>
            <a:br>
              <a:rPr lang="en-US" sz="4400" b="1" dirty="0" smtClean="0"/>
            </a:br>
            <a:r>
              <a:rPr lang="en-US" sz="4400" b="1" dirty="0" smtClean="0"/>
              <a:t>Calculating sizes within boundaries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346948" y="1802296"/>
            <a:ext cx="118450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Calculate length of roads in municipalities</a:t>
            </a:r>
            <a:endParaRPr lang="da-DK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dnmks1.Road_No, dnmks1.Road_Name,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Municipalities.MUN_NAME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ObjectLen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(Overlap(dnmks1.obj, Municipalities.obj), "km") "</a:t>
            </a:r>
            <a:r>
              <a:rPr lang="en-US" sz="2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Len_km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From dnmks1, Municipalities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Where dnmks1.Obj Intersects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Municipalities.Obj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Calculate </a:t>
            </a:r>
            <a:r>
              <a:rPr lang="en-US" sz="2000" dirty="0">
                <a:solidFill>
                  <a:schemeClr val="bg1"/>
                </a:solidFill>
              </a:rPr>
              <a:t>length of roads in municipalities, grouped by road and municipality</a:t>
            </a:r>
            <a:endParaRPr lang="da-DK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dnmks1.Road_No, dnmks1.Road_Name,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Municipalities.MUN_NAME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, Sum(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ObjectLen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(Overlap(dnmks1.obj, Municipalities.obj), "km")) "</a:t>
            </a:r>
            <a:r>
              <a:rPr lang="en-US" sz="2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Len_km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From dnmks1, Municipalities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Where dnmks1.Obj Intersects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Municipalities.Obj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Group By dnmks1.Road_No, dnmks1.Road_Name,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Municipalities.MUN_NAME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8" y="4796852"/>
            <a:ext cx="11365762" cy="2061148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627825" y="502871"/>
            <a:ext cx="11564175" cy="547165"/>
          </a:xfrm>
        </p:spPr>
        <p:txBody>
          <a:bodyPr/>
          <a:lstStyle/>
          <a:p>
            <a:r>
              <a:rPr lang="en-US" sz="4400" b="1" dirty="0" smtClean="0"/>
              <a:t>Recap: What did he just do</a:t>
            </a:r>
            <a:r>
              <a:rPr lang="en-US" sz="4400" b="1" dirty="0" smtClean="0"/>
              <a:t>?</a:t>
            </a:r>
            <a:br>
              <a:rPr lang="en-US" sz="4400" b="1" dirty="0" smtClean="0"/>
            </a:br>
            <a:r>
              <a:rPr lang="en-US" sz="4400" b="1" dirty="0" smtClean="0"/>
              <a:t>Adding tolerance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346948" y="1802296"/>
            <a:ext cx="118450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Calculate length of roads in municipalities, grouped by road and municipality, add a tolerance (100 meters)</a:t>
            </a:r>
            <a:endParaRPr lang="da-DK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dnmks1.Road_No, dnmks1.Road_Name,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Municipalities.MUN_NAME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, Sum(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ObjectLen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(Overlap(dnmks1.obj, Municipalities.obj), "km")) "</a:t>
            </a:r>
            <a:r>
              <a:rPr lang="en-US" sz="2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Len_km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From dnmks1, Municipalities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Where dnmks1.Obj Intersects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Municipalities.Obj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And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ObjectLen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(Overlap(dnmks1.obj, Municipalities.obj), "km")) &gt; 0.1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Group By dnmks1.Road_No, dnmks1.Road_Name,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Municipalities.MUN_NAME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8" y="4796852"/>
            <a:ext cx="11365762" cy="2061148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627825" y="502871"/>
            <a:ext cx="11564175" cy="547165"/>
          </a:xfrm>
        </p:spPr>
        <p:txBody>
          <a:bodyPr/>
          <a:lstStyle/>
          <a:p>
            <a:r>
              <a:rPr lang="en-US" sz="4400" b="1" dirty="0" smtClean="0"/>
              <a:t>Recap: What did he just do</a:t>
            </a:r>
            <a:r>
              <a:rPr lang="en-US" sz="4400" b="1" dirty="0" smtClean="0"/>
              <a:t>?</a:t>
            </a:r>
            <a:br>
              <a:rPr lang="en-US" sz="4400" b="1" dirty="0" smtClean="0"/>
            </a:br>
            <a:r>
              <a:rPr lang="en-US" sz="4400" b="1" dirty="0" smtClean="0"/>
              <a:t>Creating new spatial features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346948" y="1802296"/>
            <a:ext cx="118450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dnmks1.Road_No, dnmks1.Road_Name,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Municipalities.MUN_NAME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, Overlap(dnmks1.obj, Municipalities.obj) "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OverlapObj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From dnmks1, Municipalities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Where dnmks1.Obj Intersects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Municipalities.Obj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Now </a:t>
            </a:r>
            <a:r>
              <a:rPr lang="en-US" sz="2000" dirty="0">
                <a:solidFill>
                  <a:schemeClr val="bg1"/>
                </a:solidFill>
              </a:rPr>
              <a:t>create a new table with three columns </a:t>
            </a:r>
            <a:r>
              <a:rPr lang="en-US" sz="2000" dirty="0" err="1">
                <a:solidFill>
                  <a:schemeClr val="bg1"/>
                </a:solidFill>
              </a:rPr>
              <a:t>Road_NO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Road_Name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dirty="0" err="1">
                <a:solidFill>
                  <a:schemeClr val="bg1"/>
                </a:solidFill>
              </a:rPr>
              <a:t>MUN_Name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>
                <a:solidFill>
                  <a:schemeClr val="bg1"/>
                </a:solidFill>
              </a:rPr>
              <a:t>Use the column types from the input </a:t>
            </a:r>
            <a:r>
              <a:rPr lang="en-US" sz="2000" dirty="0" smtClean="0">
                <a:solidFill>
                  <a:schemeClr val="bg1"/>
                </a:solidFill>
              </a:rPr>
              <a:t>tables.</a:t>
            </a:r>
            <a:endParaRPr lang="da-DK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Insert </a:t>
            </a:r>
            <a:r>
              <a:rPr lang="en-US" sz="2000" dirty="0">
                <a:solidFill>
                  <a:schemeClr val="bg1"/>
                </a:solidFill>
              </a:rPr>
              <a:t>the result form the query above into the new table using this statement:</a:t>
            </a:r>
            <a:endParaRPr lang="da-DK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RoadsInMuni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Road_no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Road_Name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Muni_Name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OBJ)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Select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Road_no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Road_Name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Mun_Name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OverlapOBJ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Selection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626A-31BC-42D5-8B98-F47D2A66E9E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48" y="4796852"/>
            <a:ext cx="11365762" cy="2061148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627825" y="502871"/>
            <a:ext cx="11564175" cy="547165"/>
          </a:xfrm>
        </p:spPr>
        <p:txBody>
          <a:bodyPr/>
          <a:lstStyle/>
          <a:p>
            <a:r>
              <a:rPr lang="en-US" sz="4400" b="1" dirty="0" smtClean="0"/>
              <a:t>Recap: What did he just do</a:t>
            </a:r>
            <a:r>
              <a:rPr lang="en-US" sz="4400" b="1" dirty="0" smtClean="0"/>
              <a:t>?</a:t>
            </a:r>
            <a:br>
              <a:rPr lang="en-US" sz="4400" b="1" dirty="0" smtClean="0"/>
            </a:br>
            <a:r>
              <a:rPr lang="en-US" sz="4400" b="1" dirty="0" smtClean="0"/>
              <a:t>Finding objects near-by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346948" y="1802296"/>
            <a:ext cx="118450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Find points of interest close to </a:t>
            </a:r>
            <a:r>
              <a:rPr lang="en-US" sz="2000" dirty="0" smtClean="0">
                <a:solidFill>
                  <a:schemeClr val="bg1"/>
                </a:solidFill>
              </a:rPr>
              <a:t>highways, within a distance of 500 meters</a:t>
            </a:r>
            <a:endParaRPr lang="da-DK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NAME, POSTCODE, CLASS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From WPPOI_DNK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Where OBJ Within Any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(Select Buffer(OBJ, 12, 500, "m") 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dnmks1)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/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Find </a:t>
            </a:r>
            <a:r>
              <a:rPr lang="en-US" sz="2000" dirty="0">
                <a:solidFill>
                  <a:schemeClr val="bg1"/>
                </a:solidFill>
              </a:rPr>
              <a:t>gas service stations close to </a:t>
            </a:r>
            <a:r>
              <a:rPr lang="en-US" sz="2000" dirty="0" smtClean="0">
                <a:solidFill>
                  <a:schemeClr val="bg1"/>
                </a:solidFill>
              </a:rPr>
              <a:t>highways</a:t>
            </a:r>
            <a:r>
              <a:rPr lang="en-US" sz="2000" dirty="0">
                <a:solidFill>
                  <a:schemeClr val="bg1"/>
                </a:solidFill>
              </a:rPr>
              <a:t> , within a distance of 500 meters</a:t>
            </a:r>
            <a:endParaRPr lang="da-DK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NAME, POSTCODE, CLASS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From WPPOI_DNK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Where OBJ Within Any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(Select Buffer(OBJ, 12, 500, "m") 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dnmks1)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And Class = "Gasoline Service Stations" </a:t>
            </a:r>
            <a:endParaRPr lang="da-DK" sz="2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B_PPT_template_pc_v01-19">
  <a:themeElements>
    <a:clrScheme name="P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BDF"/>
      </a:accent1>
      <a:accent2>
        <a:srgbClr val="3E53A4"/>
      </a:accent2>
      <a:accent3>
        <a:srgbClr val="CF0989"/>
      </a:accent3>
      <a:accent4>
        <a:srgbClr val="4E4E4E"/>
      </a:accent4>
      <a:accent5>
        <a:srgbClr val="9B9B9B"/>
      </a:accent5>
      <a:accent6>
        <a:srgbClr val="C0C0C0"/>
      </a:accent6>
      <a:hlink>
        <a:srgbClr val="A03F9B"/>
      </a:hlink>
      <a:folHlink>
        <a:srgbClr val="72BF44"/>
      </a:folHlink>
    </a:clrScheme>
    <a:fontScheme name="P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pb_ppt_template_v02-01">
  <a:themeElements>
    <a:clrScheme name="P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BDF"/>
      </a:accent1>
      <a:accent2>
        <a:srgbClr val="3E53A4"/>
      </a:accent2>
      <a:accent3>
        <a:srgbClr val="CF0989"/>
      </a:accent3>
      <a:accent4>
        <a:srgbClr val="4E4E4E"/>
      </a:accent4>
      <a:accent5>
        <a:srgbClr val="9B9B9B"/>
      </a:accent5>
      <a:accent6>
        <a:srgbClr val="C0C0C0"/>
      </a:accent6>
      <a:hlink>
        <a:srgbClr val="A03F9B"/>
      </a:hlink>
      <a:folHlink>
        <a:srgbClr val="72BF44"/>
      </a:folHlink>
    </a:clrScheme>
    <a:fontScheme name="P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13404</TotalTime>
  <Words>758</Words>
  <Application>Microsoft Office PowerPoint</Application>
  <PresentationFormat>Widescreen</PresentationFormat>
  <Paragraphs>133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Hebrew Scholar</vt:lpstr>
      <vt:lpstr>Calibri</vt:lpstr>
      <vt:lpstr>Courier New</vt:lpstr>
      <vt:lpstr>Precision Sans</vt:lpstr>
      <vt:lpstr>Wingdings</vt:lpstr>
      <vt:lpstr>PB_PPT_template_pc_v01-19</vt:lpstr>
      <vt:lpstr>2_pb_ppt_template_v02-01</vt:lpstr>
      <vt:lpstr>MapInfo Pro v17  Quick-fire tips and tricks          Spatial SQL</vt:lpstr>
      <vt:lpstr>Today’s quick-fire tip or trick…</vt:lpstr>
      <vt:lpstr>HANDS ON</vt:lpstr>
      <vt:lpstr>Recap: What did he just do? Extracting Coordinates </vt:lpstr>
      <vt:lpstr>Recap: What did he just do? Calculating sizes </vt:lpstr>
      <vt:lpstr>Recap: What did he just do? Calculating sizes within boundaries </vt:lpstr>
      <vt:lpstr>Recap: What did he just do? Adding tolerance </vt:lpstr>
      <vt:lpstr>Recap: What did he just do? Creating new spatial features</vt:lpstr>
      <vt:lpstr>Recap: What did he just do? Finding objects near-by</vt:lpstr>
      <vt:lpstr>Recap: What did he just do? Finding objects near-by</vt:lpstr>
      <vt:lpstr>Continue the conversation on the Knowledge Communities, the new home of Li360</vt:lpstr>
    </vt:vector>
  </TitlesOfParts>
  <Company>Pitney Bowes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Pitney Bowes PowerPoint Presentation Template 36pt</dc:title>
  <dc:creator>Michelle Collins</dc:creator>
  <cp:lastModifiedBy>Peter Horsbøll Møller</cp:lastModifiedBy>
  <cp:revision>233</cp:revision>
  <dcterms:created xsi:type="dcterms:W3CDTF">2017-05-11T15:27:07Z</dcterms:created>
  <dcterms:modified xsi:type="dcterms:W3CDTF">2018-11-28T12:58:57Z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